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0E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716" autoAdjust="0"/>
  </p:normalViewPr>
  <p:slideViewPr>
    <p:cSldViewPr snapToGrid="0">
      <p:cViewPr varScale="1">
        <p:scale>
          <a:sx n="72" d="100"/>
          <a:sy n="72" d="100"/>
        </p:scale>
        <p:origin x="22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583-2210-4905-9090-3B01F757352C}" type="datetimeFigureOut">
              <a:rPr kumimoji="1" lang="ja-JP" altLang="en-US" smtClean="0"/>
              <a:t>2022/1/28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E288-D470-4251-A6DD-D45856D3B0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47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583-2210-4905-9090-3B01F757352C}" type="datetimeFigureOut">
              <a:rPr kumimoji="1" lang="ja-JP" altLang="en-US" smtClean="0"/>
              <a:t>2022/1/28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E288-D470-4251-A6DD-D45856D3B0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0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583-2210-4905-9090-3B01F757352C}" type="datetimeFigureOut">
              <a:rPr kumimoji="1" lang="ja-JP" altLang="en-US" smtClean="0"/>
              <a:t>2022/1/28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E288-D470-4251-A6DD-D45856D3B0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66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583-2210-4905-9090-3B01F757352C}" type="datetimeFigureOut">
              <a:rPr kumimoji="1" lang="ja-JP" altLang="en-US" smtClean="0"/>
              <a:t>2022/1/28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E288-D470-4251-A6DD-D45856D3B0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55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583-2210-4905-9090-3B01F757352C}" type="datetimeFigureOut">
              <a:rPr kumimoji="1" lang="ja-JP" altLang="en-US" smtClean="0"/>
              <a:t>2022/1/28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E288-D470-4251-A6DD-D45856D3B0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38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583-2210-4905-9090-3B01F757352C}" type="datetimeFigureOut">
              <a:rPr kumimoji="1" lang="ja-JP" altLang="en-US" smtClean="0"/>
              <a:t>2022/1/28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E288-D470-4251-A6DD-D45856D3B0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9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583-2210-4905-9090-3B01F757352C}" type="datetimeFigureOut">
              <a:rPr kumimoji="1" lang="ja-JP" altLang="en-US" smtClean="0"/>
              <a:t>2022/1/28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E288-D470-4251-A6DD-D45856D3B0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78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583-2210-4905-9090-3B01F757352C}" type="datetimeFigureOut">
              <a:rPr kumimoji="1" lang="ja-JP" altLang="en-US" smtClean="0"/>
              <a:t>2022/1/28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E288-D470-4251-A6DD-D45856D3B0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24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583-2210-4905-9090-3B01F757352C}" type="datetimeFigureOut">
              <a:rPr kumimoji="1" lang="ja-JP" altLang="en-US" smtClean="0"/>
              <a:t>2022/1/28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E288-D470-4251-A6DD-D45856D3B0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583-2210-4905-9090-3B01F757352C}" type="datetimeFigureOut">
              <a:rPr kumimoji="1" lang="ja-JP" altLang="en-US" smtClean="0"/>
              <a:t>2022/1/28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E288-D470-4251-A6DD-D45856D3B0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10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6583-2210-4905-9090-3B01F757352C}" type="datetimeFigureOut">
              <a:rPr kumimoji="1" lang="ja-JP" altLang="en-US" smtClean="0"/>
              <a:t>2022/1/28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E288-D470-4251-A6DD-D45856D3B0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60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96583-2210-4905-9090-3B01F757352C}" type="datetimeFigureOut">
              <a:rPr kumimoji="1" lang="ja-JP" altLang="en-US" smtClean="0"/>
              <a:t>2022/1/28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0E288-D470-4251-A6DD-D45856D3B0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63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3" Type="http://schemas.microsoft.com/office/2007/relationships/hdphoto" Target="../media/hdphoto1.wdp"/><Relationship Id="rId21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microsoft.com/office/2007/relationships/hdphoto" Target="../media/hdphoto12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10.wdp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9.wdp"/><Relationship Id="rId10" Type="http://schemas.openxmlformats.org/officeDocument/2006/relationships/image" Target="../media/image5.png"/><Relationship Id="rId19" Type="http://schemas.microsoft.com/office/2007/relationships/hdphoto" Target="../media/hdphoto11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2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510F0DD-4D30-4299-8A9A-A0E0F7B535F7}"/>
              </a:ext>
            </a:extLst>
          </p:cNvPr>
          <p:cNvGrpSpPr/>
          <p:nvPr/>
        </p:nvGrpSpPr>
        <p:grpSpPr>
          <a:xfrm>
            <a:off x="0" y="18740"/>
            <a:ext cx="6848837" cy="9125260"/>
            <a:chOff x="0" y="18740"/>
            <a:chExt cx="6848837" cy="9125260"/>
          </a:xfrm>
        </p:grpSpPr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5196A268-05E7-4E50-95B4-FB6B5B526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725666" y="-530883"/>
              <a:ext cx="307182" cy="1527870"/>
            </a:xfrm>
            <a:prstGeom prst="rect">
              <a:avLst/>
            </a:prstGeom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0AD96F53-A3AD-44CD-B07B-5AD52A9D2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2418291" y="-756357"/>
              <a:ext cx="428624" cy="1978819"/>
            </a:xfrm>
            <a:prstGeom prst="rect">
              <a:avLst/>
            </a:prstGeom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F1BDF3F4-18A4-4DE4-89DC-1B3F9CFE0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316369" y="-530883"/>
              <a:ext cx="307182" cy="1527870"/>
            </a:xfrm>
            <a:prstGeom prst="rect">
              <a:avLst/>
            </a:prstGeom>
          </p:spPr>
        </p:pic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5F135610-C2B9-4807-8B83-CFB4601989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769676" y="-517042"/>
              <a:ext cx="428624" cy="1500188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514E20B8-4F57-41F8-AB07-2E661F0813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5962"/>
              <a:ext cx="428624" cy="1978819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57FD1C97-2F5B-44F9-B800-76CBB7C99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14" y="2459060"/>
              <a:ext cx="307182" cy="1978819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437D4CC7-3A1E-4374-B1A8-349966F56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7345" y="470764"/>
              <a:ext cx="501492" cy="1978819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590CC61F-2208-47B0-B2CB-340459F75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8625" y="2593181"/>
              <a:ext cx="458932" cy="1978819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0A036094-767E-4278-B253-99775F148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61755" y="8165752"/>
              <a:ext cx="307182" cy="1527870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78A25BBC-B835-4677-AD85-032133675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2354380" y="7940278"/>
              <a:ext cx="428624" cy="1978819"/>
            </a:xfrm>
            <a:prstGeom prst="rect">
              <a:avLst/>
            </a:prstGeom>
          </p:spPr>
        </p:pic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FA69E7CB-C5F4-4DE7-9061-F2196A8C1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252458" y="8165752"/>
              <a:ext cx="307182" cy="1527870"/>
            </a:xfrm>
            <a:prstGeom prst="rect">
              <a:avLst/>
            </a:prstGeom>
          </p:spPr>
        </p:pic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7C68A570-615F-4B97-80E2-BC6A71FA8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705765" y="8179593"/>
              <a:ext cx="428624" cy="1500188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E10FF0AE-96FF-4B64-9C30-70C80D9FF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7345" y="4706378"/>
              <a:ext cx="501492" cy="1978819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048C6243-08B3-41FF-9A85-D3665BE1C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8625" y="6690832"/>
              <a:ext cx="458932" cy="1978819"/>
            </a:xfrm>
            <a:prstGeom prst="rect">
              <a:avLst/>
            </a:prstGeom>
          </p:spPr>
        </p:pic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D4926780-19C2-4487-B8BC-0EC2E119B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75" y="4547132"/>
              <a:ext cx="428624" cy="1978819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238A9C71-0D01-46DA-92EE-952E9D7C4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21" y="6691486"/>
              <a:ext cx="307182" cy="1978819"/>
            </a:xfrm>
            <a:prstGeom prst="rect">
              <a:avLst/>
            </a:prstGeom>
          </p:spPr>
        </p:pic>
      </p:grp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C541FFA-26B2-4F4C-88F6-CE8BE5361850}"/>
              </a:ext>
            </a:extLst>
          </p:cNvPr>
          <p:cNvCxnSpPr/>
          <p:nvPr/>
        </p:nvCxnSpPr>
        <p:spPr>
          <a:xfrm>
            <a:off x="1178211" y="1895499"/>
            <a:ext cx="4800000" cy="0"/>
          </a:xfrm>
          <a:prstGeom prst="line">
            <a:avLst/>
          </a:prstGeom>
          <a:ln w="190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69AB4C1-EB62-4F78-8247-FA7C63428BEC}"/>
              </a:ext>
            </a:extLst>
          </p:cNvPr>
          <p:cNvCxnSpPr/>
          <p:nvPr/>
        </p:nvCxnSpPr>
        <p:spPr>
          <a:xfrm>
            <a:off x="1178211" y="1895499"/>
            <a:ext cx="480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星: 5 pt 17">
            <a:extLst>
              <a:ext uri="{FF2B5EF4-FFF2-40B4-BE49-F238E27FC236}">
                <a16:creationId xmlns:a16="http://schemas.microsoft.com/office/drawing/2014/main" id="{9BBB2CF9-092D-48DB-A14B-EE805719617B}"/>
              </a:ext>
            </a:extLst>
          </p:cNvPr>
          <p:cNvSpPr/>
          <p:nvPr/>
        </p:nvSpPr>
        <p:spPr>
          <a:xfrm>
            <a:off x="5810211" y="1727499"/>
            <a:ext cx="336000" cy="336000"/>
          </a:xfrm>
          <a:prstGeom prst="star5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7234166-1D1C-4B7D-A1BD-8536933ADAFA}"/>
              </a:ext>
            </a:extLst>
          </p:cNvPr>
          <p:cNvCxnSpPr/>
          <p:nvPr/>
        </p:nvCxnSpPr>
        <p:spPr>
          <a:xfrm>
            <a:off x="1178211" y="3073393"/>
            <a:ext cx="4800000" cy="0"/>
          </a:xfrm>
          <a:prstGeom prst="line">
            <a:avLst/>
          </a:prstGeom>
          <a:ln w="190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179B4A44-88DA-4ED4-B650-CEF1CA6B3A0C}"/>
              </a:ext>
            </a:extLst>
          </p:cNvPr>
          <p:cNvCxnSpPr/>
          <p:nvPr/>
        </p:nvCxnSpPr>
        <p:spPr>
          <a:xfrm>
            <a:off x="1178211" y="3073393"/>
            <a:ext cx="480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星: 5 pt 33">
            <a:extLst>
              <a:ext uri="{FF2B5EF4-FFF2-40B4-BE49-F238E27FC236}">
                <a16:creationId xmlns:a16="http://schemas.microsoft.com/office/drawing/2014/main" id="{15CE648C-1C07-49B9-9752-5E15BC64B71F}"/>
              </a:ext>
            </a:extLst>
          </p:cNvPr>
          <p:cNvSpPr/>
          <p:nvPr/>
        </p:nvSpPr>
        <p:spPr>
          <a:xfrm>
            <a:off x="5810211" y="2905393"/>
            <a:ext cx="336000" cy="336000"/>
          </a:xfrm>
          <a:prstGeom prst="star5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F1AC6C4-DC77-4558-91BD-62D18280A045}"/>
              </a:ext>
            </a:extLst>
          </p:cNvPr>
          <p:cNvCxnSpPr/>
          <p:nvPr/>
        </p:nvCxnSpPr>
        <p:spPr>
          <a:xfrm>
            <a:off x="1178211" y="4251287"/>
            <a:ext cx="4800000" cy="0"/>
          </a:xfrm>
          <a:prstGeom prst="line">
            <a:avLst/>
          </a:prstGeom>
          <a:ln w="190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8D34B598-60A9-4F6D-9FE9-4AA6BB2C7D6E}"/>
              </a:ext>
            </a:extLst>
          </p:cNvPr>
          <p:cNvCxnSpPr/>
          <p:nvPr/>
        </p:nvCxnSpPr>
        <p:spPr>
          <a:xfrm>
            <a:off x="1178211" y="4251287"/>
            <a:ext cx="480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星: 5 pt 39">
            <a:extLst>
              <a:ext uri="{FF2B5EF4-FFF2-40B4-BE49-F238E27FC236}">
                <a16:creationId xmlns:a16="http://schemas.microsoft.com/office/drawing/2014/main" id="{A05A2B02-D0A1-4558-BCA2-40C14976342A}"/>
              </a:ext>
            </a:extLst>
          </p:cNvPr>
          <p:cNvSpPr/>
          <p:nvPr/>
        </p:nvSpPr>
        <p:spPr>
          <a:xfrm>
            <a:off x="5810211" y="4083287"/>
            <a:ext cx="336000" cy="336000"/>
          </a:xfrm>
          <a:prstGeom prst="star5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21CC90A5-43AA-49F8-888F-3AB88DF3D18C}"/>
              </a:ext>
            </a:extLst>
          </p:cNvPr>
          <p:cNvCxnSpPr/>
          <p:nvPr/>
        </p:nvCxnSpPr>
        <p:spPr>
          <a:xfrm>
            <a:off x="1178211" y="5429181"/>
            <a:ext cx="4800000" cy="0"/>
          </a:xfrm>
          <a:prstGeom prst="line">
            <a:avLst/>
          </a:prstGeom>
          <a:ln w="190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75A97369-25BE-4CDE-8066-CE8CEE7F773D}"/>
              </a:ext>
            </a:extLst>
          </p:cNvPr>
          <p:cNvCxnSpPr/>
          <p:nvPr/>
        </p:nvCxnSpPr>
        <p:spPr>
          <a:xfrm>
            <a:off x="1178211" y="5429181"/>
            <a:ext cx="480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星: 5 pt 45">
            <a:extLst>
              <a:ext uri="{FF2B5EF4-FFF2-40B4-BE49-F238E27FC236}">
                <a16:creationId xmlns:a16="http://schemas.microsoft.com/office/drawing/2014/main" id="{A7EC4B04-256A-4472-A721-AE01919D4A9D}"/>
              </a:ext>
            </a:extLst>
          </p:cNvPr>
          <p:cNvSpPr/>
          <p:nvPr/>
        </p:nvSpPr>
        <p:spPr>
          <a:xfrm>
            <a:off x="5810211" y="5261181"/>
            <a:ext cx="336000" cy="336000"/>
          </a:xfrm>
          <a:prstGeom prst="star5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ACB71E61-53BA-4C2E-B1AF-3317078ADA25}"/>
              </a:ext>
            </a:extLst>
          </p:cNvPr>
          <p:cNvCxnSpPr/>
          <p:nvPr/>
        </p:nvCxnSpPr>
        <p:spPr>
          <a:xfrm>
            <a:off x="1178211" y="7784967"/>
            <a:ext cx="4800000" cy="0"/>
          </a:xfrm>
          <a:prstGeom prst="line">
            <a:avLst/>
          </a:prstGeom>
          <a:ln w="190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F0E1D547-D2C8-40D8-928C-EE9545CA75E9}"/>
              </a:ext>
            </a:extLst>
          </p:cNvPr>
          <p:cNvCxnSpPr/>
          <p:nvPr/>
        </p:nvCxnSpPr>
        <p:spPr>
          <a:xfrm>
            <a:off x="1178211" y="7784967"/>
            <a:ext cx="480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星: 5 pt 51">
            <a:extLst>
              <a:ext uri="{FF2B5EF4-FFF2-40B4-BE49-F238E27FC236}">
                <a16:creationId xmlns:a16="http://schemas.microsoft.com/office/drawing/2014/main" id="{138BA944-7206-48D0-A716-BA1CBFA0411A}"/>
              </a:ext>
            </a:extLst>
          </p:cNvPr>
          <p:cNvSpPr/>
          <p:nvPr/>
        </p:nvSpPr>
        <p:spPr>
          <a:xfrm>
            <a:off x="5810211" y="7616967"/>
            <a:ext cx="336000" cy="336000"/>
          </a:xfrm>
          <a:prstGeom prst="star5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CA100B5F-A496-41E0-BB5C-8AD4E08AD030}"/>
              </a:ext>
            </a:extLst>
          </p:cNvPr>
          <p:cNvCxnSpPr/>
          <p:nvPr/>
        </p:nvCxnSpPr>
        <p:spPr>
          <a:xfrm>
            <a:off x="1178211" y="6607075"/>
            <a:ext cx="4800000" cy="0"/>
          </a:xfrm>
          <a:prstGeom prst="line">
            <a:avLst/>
          </a:prstGeom>
          <a:ln w="190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48FA95B3-DCF4-44A2-893E-96FFD88EA903}"/>
              </a:ext>
            </a:extLst>
          </p:cNvPr>
          <p:cNvCxnSpPr/>
          <p:nvPr/>
        </p:nvCxnSpPr>
        <p:spPr>
          <a:xfrm>
            <a:off x="1178211" y="6607075"/>
            <a:ext cx="480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星: 5 pt 57">
            <a:extLst>
              <a:ext uri="{FF2B5EF4-FFF2-40B4-BE49-F238E27FC236}">
                <a16:creationId xmlns:a16="http://schemas.microsoft.com/office/drawing/2014/main" id="{B0F31881-DC11-4972-B27A-340BA3D85E60}"/>
              </a:ext>
            </a:extLst>
          </p:cNvPr>
          <p:cNvSpPr/>
          <p:nvPr/>
        </p:nvSpPr>
        <p:spPr>
          <a:xfrm>
            <a:off x="5810211" y="6439075"/>
            <a:ext cx="336000" cy="336000"/>
          </a:xfrm>
          <a:prstGeom prst="star5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F3B014CA-D9EC-43E1-8F8C-DDF1402D678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17656" y1="66875" x2="38125" y2="71458"/>
                        <a14:backgroundMark x1="38125" y1="71458" x2="71719" y2="67292"/>
                        <a14:backgroundMark x1="71719" y1="67292" x2="81406" y2="67708"/>
                        <a14:backgroundMark x1="52188" y1="66042" x2="52188" y2="66042"/>
                        <a14:backgroundMark x1="47969" y1="63333" x2="47969" y2="63333"/>
                        <a14:backgroundMark x1="50469" y1="63542" x2="50469" y2="63542"/>
                        <a14:backgroundMark x1="62031" y1="63542" x2="62031" y2="63542"/>
                        <a14:backgroundMark x1="70625" y1="63750" x2="70625" y2="63750"/>
                        <a14:backgroundMark x1="72656" y1="63750" x2="72656" y2="63750"/>
                        <a14:backgroundMark x1="75156" y1="62917" x2="75156" y2="62917"/>
                        <a14:backgroundMark x1="70000" y1="62917" x2="70000" y2="62917"/>
                        <a14:backgroundMark x1="69688" y1="62292" x2="69688" y2="62292"/>
                        <a14:backgroundMark x1="69531" y1="62083" x2="69531" y2="62083"/>
                        <a14:backgroundMark x1="33281" y1="63125" x2="33281" y2="63125"/>
                        <a14:backgroundMark x1="14844" y1="62917" x2="14844" y2="62917"/>
                        <a14:backgroundMark x1="23906" y1="62917" x2="23906" y2="62917"/>
                        <a14:backgroundMark x1="29531" y1="65833" x2="29531" y2="65833"/>
                        <a14:backgroundMark x1="27344" y1="64375" x2="32031" y2="65625"/>
                        <a14:backgroundMark x1="28594" y1="64167" x2="32500" y2="63958"/>
                        <a14:backgroundMark x1="35000" y1="63958" x2="42656" y2="62500"/>
                        <a14:backgroundMark x1="40156" y1="61250" x2="38125" y2="62292"/>
                        <a14:backgroundMark x1="39531" y1="60625" x2="39531" y2="60625"/>
                        <a14:backgroundMark x1="55781" y1="62083" x2="61094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6201" y="1204895"/>
            <a:ext cx="1776020" cy="1332015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D5ED2C41-0CDC-4F2C-870C-AF989557D60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000" b="95625" l="10000" r="90000">
                        <a14:foregroundMark x1="26481" y1="8750" x2="26481" y2="8750"/>
                        <a14:foregroundMark x1="28333" y1="6875" x2="28333" y2="6875"/>
                        <a14:foregroundMark x1="66111" y1="5000" x2="66111" y2="5000"/>
                        <a14:foregroundMark x1="47778" y1="92344" x2="47778" y2="92344"/>
                        <a14:foregroundMark x1="78704" y1="95625" x2="78704" y2="9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1237" y="2170478"/>
            <a:ext cx="1574056" cy="1865548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A1C116A9-E3CE-4E3F-A442-4F5E4E1D912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84219" y="4606918"/>
            <a:ext cx="917103" cy="1650309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D84EEF75-8F3E-4A2F-8F28-94CAFCEE4001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9884" y="6395190"/>
            <a:ext cx="1395356" cy="2694984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0359E7D5-21D3-4380-AE7F-817A27F393CB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7210" y="6018713"/>
            <a:ext cx="762001" cy="117672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3A7D2919-6C7A-45A5-806F-37F12087EBC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4913" y="3531463"/>
            <a:ext cx="927101" cy="1466706"/>
          </a:xfrm>
          <a:prstGeom prst="rect">
            <a:avLst/>
          </a:prstGeom>
        </p:spPr>
      </p:pic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2CC4A101-3D38-49D4-A9F9-9B08C999B134}"/>
              </a:ext>
            </a:extLst>
          </p:cNvPr>
          <p:cNvGrpSpPr/>
          <p:nvPr/>
        </p:nvGrpSpPr>
        <p:grpSpPr>
          <a:xfrm>
            <a:off x="304800" y="292100"/>
            <a:ext cx="5953580" cy="1241880"/>
            <a:chOff x="402775" y="82550"/>
            <a:chExt cx="5885374" cy="1143029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B1A6318-4E5C-4DC5-80B6-41AF74D799A8}"/>
                </a:ext>
              </a:extLst>
            </p:cNvPr>
            <p:cNvSpPr txBox="1"/>
            <p:nvPr/>
          </p:nvSpPr>
          <p:spPr>
            <a:xfrm>
              <a:off x="402775" y="763914"/>
              <a:ext cx="4339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★にむかって せんをなぞろう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74EABC63-E9FF-4009-A263-0182DF870621}"/>
                </a:ext>
              </a:extLst>
            </p:cNvPr>
            <p:cNvSpPr txBox="1"/>
            <p:nvPr/>
          </p:nvSpPr>
          <p:spPr>
            <a:xfrm>
              <a:off x="754836" y="82550"/>
              <a:ext cx="36471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5400" b="1" dirty="0">
                  <a:ln w="22225">
                    <a:solidFill>
                      <a:srgbClr val="0070C0"/>
                    </a:solidFill>
                    <a:prstDash val="solid"/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なぞりがき</a:t>
              </a:r>
            </a:p>
          </p:txBody>
        </p:sp>
        <p:sp>
          <p:nvSpPr>
            <p:cNvPr id="82" name="四角形: 角を丸くする 81">
              <a:extLst>
                <a:ext uri="{FF2B5EF4-FFF2-40B4-BE49-F238E27FC236}">
                  <a16:creationId xmlns:a16="http://schemas.microsoft.com/office/drawing/2014/main" id="{A0ADF489-A978-4CFE-8534-4ED9377A37A8}"/>
                </a:ext>
              </a:extLst>
            </p:cNvPr>
            <p:cNvSpPr/>
            <p:nvPr/>
          </p:nvSpPr>
          <p:spPr>
            <a:xfrm>
              <a:off x="4730634" y="259485"/>
              <a:ext cx="1557515" cy="6450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む 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814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CA6FCB41-A7D5-41D5-97F0-353B7DBEECEF}"/>
              </a:ext>
            </a:extLst>
          </p:cNvPr>
          <p:cNvGrpSpPr/>
          <p:nvPr/>
        </p:nvGrpSpPr>
        <p:grpSpPr>
          <a:xfrm>
            <a:off x="0" y="18740"/>
            <a:ext cx="6848837" cy="9125260"/>
            <a:chOff x="0" y="18740"/>
            <a:chExt cx="6848837" cy="9125260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8B7D75D8-84CF-40A5-9AEF-D9A4A6769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725666" y="-530883"/>
              <a:ext cx="307182" cy="1527870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29194DC2-8C70-47B7-A9BD-48A2D1EAC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2418291" y="-756357"/>
              <a:ext cx="428624" cy="1978819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DEC42CA0-8CA7-457E-89DC-3EEC2E093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316369" y="-530883"/>
              <a:ext cx="307182" cy="1527870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B740B598-84C8-4E68-B08B-8B93C7872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769676" y="-517042"/>
              <a:ext cx="428624" cy="1500188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4FDAC1F4-FD38-4546-BD3B-EF8B7220F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5962"/>
              <a:ext cx="428624" cy="1978819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A1DFAB30-C748-4F62-9391-59FC82DCB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14" y="2459060"/>
              <a:ext cx="307182" cy="1978819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8DD8E117-765F-48AC-BDF6-E2AB2464A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7345" y="470764"/>
              <a:ext cx="501492" cy="1978819"/>
            </a:xfrm>
            <a:prstGeom prst="rect">
              <a:avLst/>
            </a:prstGeom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1A5DA99A-D111-4F5B-8B0E-B1DBB4235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8625" y="2593181"/>
              <a:ext cx="458932" cy="1978819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431B9663-6D48-4C89-A983-EB1E558BF1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61755" y="8165752"/>
              <a:ext cx="307182" cy="1527870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C82FE8CF-3379-48FF-A91D-39AE02B77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2354380" y="7940278"/>
              <a:ext cx="428624" cy="1978819"/>
            </a:xfrm>
            <a:prstGeom prst="rect">
              <a:avLst/>
            </a:prstGeom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2BCA01BB-1939-4AA5-B297-ED4EBEF7A4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252458" y="8165752"/>
              <a:ext cx="307182" cy="1527870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A6882917-2132-42E9-9B40-9E21FBBB7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705765" y="8179593"/>
              <a:ext cx="428624" cy="1500188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BE35BA79-3B68-44A5-B3C7-DEFF2FFA7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7345" y="4706378"/>
              <a:ext cx="501492" cy="1978819"/>
            </a:xfrm>
            <a:prstGeom prst="rect">
              <a:avLst/>
            </a:prstGeom>
          </p:spPr>
        </p:pic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FF29A5C2-3D30-4E10-BF80-E82A4CB93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8625" y="6690832"/>
              <a:ext cx="458932" cy="1978819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7B891D77-7A07-4A3A-8C9F-0102EA07E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75" y="4547132"/>
              <a:ext cx="428624" cy="1978819"/>
            </a:xfrm>
            <a:prstGeom prst="rect">
              <a:avLst/>
            </a:prstGeom>
          </p:spPr>
        </p:pic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FB0B16F1-BF25-40BF-9129-2AFB7EE4E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21" y="6691486"/>
              <a:ext cx="307182" cy="1978819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E745999-7F4F-4AB1-A20A-EF5E40E34226}"/>
              </a:ext>
            </a:extLst>
          </p:cNvPr>
          <p:cNvGrpSpPr/>
          <p:nvPr/>
        </p:nvGrpSpPr>
        <p:grpSpPr>
          <a:xfrm>
            <a:off x="91767" y="1568964"/>
            <a:ext cx="6117608" cy="7265294"/>
            <a:chOff x="104467" y="1403864"/>
            <a:chExt cx="6117608" cy="7265294"/>
          </a:xfrm>
        </p:grpSpPr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64F2FB70-8355-463A-B8B8-48C89B36C882}"/>
                </a:ext>
              </a:extLst>
            </p:cNvPr>
            <p:cNvSpPr/>
            <p:nvPr/>
          </p:nvSpPr>
          <p:spPr>
            <a:xfrm>
              <a:off x="1254955" y="1417062"/>
              <a:ext cx="4813300" cy="1346468"/>
            </a:xfrm>
            <a:custGeom>
              <a:avLst/>
              <a:gdLst>
                <a:gd name="connsiteX0" fmla="*/ 0 w 4813300"/>
                <a:gd name="connsiteY0" fmla="*/ 620042 h 1346468"/>
                <a:gd name="connsiteX1" fmla="*/ 1244600 w 4813300"/>
                <a:gd name="connsiteY1" fmla="*/ 23142 h 1346468"/>
                <a:gd name="connsiteX2" fmla="*/ 3327400 w 4813300"/>
                <a:gd name="connsiteY2" fmla="*/ 1331242 h 1346468"/>
                <a:gd name="connsiteX3" fmla="*/ 4813300 w 4813300"/>
                <a:gd name="connsiteY3" fmla="*/ 620042 h 134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3300" h="1346468">
                  <a:moveTo>
                    <a:pt x="0" y="620042"/>
                  </a:moveTo>
                  <a:cubicBezTo>
                    <a:pt x="345016" y="262325"/>
                    <a:pt x="690033" y="-95391"/>
                    <a:pt x="1244600" y="23142"/>
                  </a:cubicBezTo>
                  <a:cubicBezTo>
                    <a:pt x="1799167" y="141675"/>
                    <a:pt x="2732617" y="1231759"/>
                    <a:pt x="3327400" y="1331242"/>
                  </a:cubicBezTo>
                  <a:cubicBezTo>
                    <a:pt x="3922183" y="1430725"/>
                    <a:pt x="4367741" y="1025383"/>
                    <a:pt x="4813300" y="620042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AC09E1FF-427D-4630-8E55-BFFFA32691A1}"/>
                </a:ext>
              </a:extLst>
            </p:cNvPr>
            <p:cNvSpPr/>
            <p:nvPr/>
          </p:nvSpPr>
          <p:spPr>
            <a:xfrm>
              <a:off x="1254955" y="1417062"/>
              <a:ext cx="4813300" cy="1346468"/>
            </a:xfrm>
            <a:custGeom>
              <a:avLst/>
              <a:gdLst>
                <a:gd name="connsiteX0" fmla="*/ 0 w 4813300"/>
                <a:gd name="connsiteY0" fmla="*/ 620042 h 1346468"/>
                <a:gd name="connsiteX1" fmla="*/ 1244600 w 4813300"/>
                <a:gd name="connsiteY1" fmla="*/ 23142 h 1346468"/>
                <a:gd name="connsiteX2" fmla="*/ 3327400 w 4813300"/>
                <a:gd name="connsiteY2" fmla="*/ 1331242 h 1346468"/>
                <a:gd name="connsiteX3" fmla="*/ 4813300 w 4813300"/>
                <a:gd name="connsiteY3" fmla="*/ 620042 h 134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3300" h="1346468">
                  <a:moveTo>
                    <a:pt x="0" y="620042"/>
                  </a:moveTo>
                  <a:cubicBezTo>
                    <a:pt x="345016" y="262325"/>
                    <a:pt x="690033" y="-95391"/>
                    <a:pt x="1244600" y="23142"/>
                  </a:cubicBezTo>
                  <a:cubicBezTo>
                    <a:pt x="1799167" y="141675"/>
                    <a:pt x="2732617" y="1231759"/>
                    <a:pt x="3327400" y="1331242"/>
                  </a:cubicBezTo>
                  <a:cubicBezTo>
                    <a:pt x="3922183" y="1430725"/>
                    <a:pt x="4367741" y="1025383"/>
                    <a:pt x="4813300" y="620042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星: 5 pt 17">
              <a:extLst>
                <a:ext uri="{FF2B5EF4-FFF2-40B4-BE49-F238E27FC236}">
                  <a16:creationId xmlns:a16="http://schemas.microsoft.com/office/drawing/2014/main" id="{9BBB2CF9-092D-48DB-A14B-EE805719617B}"/>
                </a:ext>
              </a:extLst>
            </p:cNvPr>
            <p:cNvSpPr/>
            <p:nvPr/>
          </p:nvSpPr>
          <p:spPr>
            <a:xfrm>
              <a:off x="5886075" y="1856963"/>
              <a:ext cx="336000" cy="3360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2F2B0F97-10D2-417C-AC19-7145D9D87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041218">
              <a:off x="544486" y="963845"/>
              <a:ext cx="1419176" cy="2299213"/>
            </a:xfrm>
            <a:prstGeom prst="rect">
              <a:avLst/>
            </a:prstGeom>
          </p:spPr>
        </p:pic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A3381F19-AB9F-4BC8-AD70-1E29FBD060AF}"/>
                </a:ext>
              </a:extLst>
            </p:cNvPr>
            <p:cNvSpPr/>
            <p:nvPr/>
          </p:nvSpPr>
          <p:spPr>
            <a:xfrm>
              <a:off x="1254955" y="2826876"/>
              <a:ext cx="4813300" cy="1346468"/>
            </a:xfrm>
            <a:custGeom>
              <a:avLst/>
              <a:gdLst>
                <a:gd name="connsiteX0" fmla="*/ 0 w 4813300"/>
                <a:gd name="connsiteY0" fmla="*/ 620042 h 1346468"/>
                <a:gd name="connsiteX1" fmla="*/ 1244600 w 4813300"/>
                <a:gd name="connsiteY1" fmla="*/ 23142 h 1346468"/>
                <a:gd name="connsiteX2" fmla="*/ 3327400 w 4813300"/>
                <a:gd name="connsiteY2" fmla="*/ 1331242 h 1346468"/>
                <a:gd name="connsiteX3" fmla="*/ 4813300 w 4813300"/>
                <a:gd name="connsiteY3" fmla="*/ 620042 h 134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3300" h="1346468">
                  <a:moveTo>
                    <a:pt x="0" y="620042"/>
                  </a:moveTo>
                  <a:cubicBezTo>
                    <a:pt x="345016" y="262325"/>
                    <a:pt x="690033" y="-95391"/>
                    <a:pt x="1244600" y="23142"/>
                  </a:cubicBezTo>
                  <a:cubicBezTo>
                    <a:pt x="1799167" y="141675"/>
                    <a:pt x="2732617" y="1231759"/>
                    <a:pt x="3327400" y="1331242"/>
                  </a:cubicBezTo>
                  <a:cubicBezTo>
                    <a:pt x="3922183" y="1430725"/>
                    <a:pt x="4367741" y="1025383"/>
                    <a:pt x="4813300" y="620042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8AAEE028-5C42-4E85-8F2D-1312062B368A}"/>
                </a:ext>
              </a:extLst>
            </p:cNvPr>
            <p:cNvSpPr/>
            <p:nvPr/>
          </p:nvSpPr>
          <p:spPr>
            <a:xfrm>
              <a:off x="1254955" y="2826876"/>
              <a:ext cx="4813300" cy="1346468"/>
            </a:xfrm>
            <a:custGeom>
              <a:avLst/>
              <a:gdLst>
                <a:gd name="connsiteX0" fmla="*/ 0 w 4813300"/>
                <a:gd name="connsiteY0" fmla="*/ 620042 h 1346468"/>
                <a:gd name="connsiteX1" fmla="*/ 1244600 w 4813300"/>
                <a:gd name="connsiteY1" fmla="*/ 23142 h 1346468"/>
                <a:gd name="connsiteX2" fmla="*/ 3327400 w 4813300"/>
                <a:gd name="connsiteY2" fmla="*/ 1331242 h 1346468"/>
                <a:gd name="connsiteX3" fmla="*/ 4813300 w 4813300"/>
                <a:gd name="connsiteY3" fmla="*/ 620042 h 134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3300" h="1346468">
                  <a:moveTo>
                    <a:pt x="0" y="620042"/>
                  </a:moveTo>
                  <a:cubicBezTo>
                    <a:pt x="345016" y="262325"/>
                    <a:pt x="690033" y="-95391"/>
                    <a:pt x="1244600" y="23142"/>
                  </a:cubicBezTo>
                  <a:cubicBezTo>
                    <a:pt x="1799167" y="141675"/>
                    <a:pt x="2732617" y="1231759"/>
                    <a:pt x="3327400" y="1331242"/>
                  </a:cubicBezTo>
                  <a:cubicBezTo>
                    <a:pt x="3922183" y="1430725"/>
                    <a:pt x="4367741" y="1025383"/>
                    <a:pt x="4813300" y="620042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星: 5 pt 52">
              <a:extLst>
                <a:ext uri="{FF2B5EF4-FFF2-40B4-BE49-F238E27FC236}">
                  <a16:creationId xmlns:a16="http://schemas.microsoft.com/office/drawing/2014/main" id="{AC23F686-72BF-415B-A199-494996556399}"/>
                </a:ext>
              </a:extLst>
            </p:cNvPr>
            <p:cNvSpPr/>
            <p:nvPr/>
          </p:nvSpPr>
          <p:spPr>
            <a:xfrm>
              <a:off x="5886075" y="3266777"/>
              <a:ext cx="336000" cy="3360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CD656FDC-51FB-4494-A82F-7FEC22851C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923082">
              <a:off x="806043" y="2692449"/>
              <a:ext cx="744002" cy="1479598"/>
            </a:xfrm>
            <a:prstGeom prst="rect">
              <a:avLst/>
            </a:prstGeom>
          </p:spPr>
        </p:pic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6F03EF01-2784-4F9F-BC9D-28689A76EEE1}"/>
                </a:ext>
              </a:extLst>
            </p:cNvPr>
            <p:cNvSpPr/>
            <p:nvPr/>
          </p:nvSpPr>
          <p:spPr>
            <a:xfrm>
              <a:off x="1254955" y="4236690"/>
              <a:ext cx="4813300" cy="1346468"/>
            </a:xfrm>
            <a:custGeom>
              <a:avLst/>
              <a:gdLst>
                <a:gd name="connsiteX0" fmla="*/ 0 w 4813300"/>
                <a:gd name="connsiteY0" fmla="*/ 620042 h 1346468"/>
                <a:gd name="connsiteX1" fmla="*/ 1244600 w 4813300"/>
                <a:gd name="connsiteY1" fmla="*/ 23142 h 1346468"/>
                <a:gd name="connsiteX2" fmla="*/ 3327400 w 4813300"/>
                <a:gd name="connsiteY2" fmla="*/ 1331242 h 1346468"/>
                <a:gd name="connsiteX3" fmla="*/ 4813300 w 4813300"/>
                <a:gd name="connsiteY3" fmla="*/ 620042 h 134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3300" h="1346468">
                  <a:moveTo>
                    <a:pt x="0" y="620042"/>
                  </a:moveTo>
                  <a:cubicBezTo>
                    <a:pt x="345016" y="262325"/>
                    <a:pt x="690033" y="-95391"/>
                    <a:pt x="1244600" y="23142"/>
                  </a:cubicBezTo>
                  <a:cubicBezTo>
                    <a:pt x="1799167" y="141675"/>
                    <a:pt x="2732617" y="1231759"/>
                    <a:pt x="3327400" y="1331242"/>
                  </a:cubicBezTo>
                  <a:cubicBezTo>
                    <a:pt x="3922183" y="1430725"/>
                    <a:pt x="4367741" y="1025383"/>
                    <a:pt x="4813300" y="620042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D72ADAD4-8AE8-4EB8-8C94-ADA2E4DB70F9}"/>
                </a:ext>
              </a:extLst>
            </p:cNvPr>
            <p:cNvSpPr/>
            <p:nvPr/>
          </p:nvSpPr>
          <p:spPr>
            <a:xfrm>
              <a:off x="1254955" y="4236690"/>
              <a:ext cx="4813300" cy="1346468"/>
            </a:xfrm>
            <a:custGeom>
              <a:avLst/>
              <a:gdLst>
                <a:gd name="connsiteX0" fmla="*/ 0 w 4813300"/>
                <a:gd name="connsiteY0" fmla="*/ 620042 h 1346468"/>
                <a:gd name="connsiteX1" fmla="*/ 1244600 w 4813300"/>
                <a:gd name="connsiteY1" fmla="*/ 23142 h 1346468"/>
                <a:gd name="connsiteX2" fmla="*/ 3327400 w 4813300"/>
                <a:gd name="connsiteY2" fmla="*/ 1331242 h 1346468"/>
                <a:gd name="connsiteX3" fmla="*/ 4813300 w 4813300"/>
                <a:gd name="connsiteY3" fmla="*/ 620042 h 134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3300" h="1346468">
                  <a:moveTo>
                    <a:pt x="0" y="620042"/>
                  </a:moveTo>
                  <a:cubicBezTo>
                    <a:pt x="345016" y="262325"/>
                    <a:pt x="690033" y="-95391"/>
                    <a:pt x="1244600" y="23142"/>
                  </a:cubicBezTo>
                  <a:cubicBezTo>
                    <a:pt x="1799167" y="141675"/>
                    <a:pt x="2732617" y="1231759"/>
                    <a:pt x="3327400" y="1331242"/>
                  </a:cubicBezTo>
                  <a:cubicBezTo>
                    <a:pt x="3922183" y="1430725"/>
                    <a:pt x="4367741" y="1025383"/>
                    <a:pt x="4813300" y="620042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星: 5 pt 60">
              <a:extLst>
                <a:ext uri="{FF2B5EF4-FFF2-40B4-BE49-F238E27FC236}">
                  <a16:creationId xmlns:a16="http://schemas.microsoft.com/office/drawing/2014/main" id="{3A7A2E9C-95DF-48D1-AC68-B82CECFDFF62}"/>
                </a:ext>
              </a:extLst>
            </p:cNvPr>
            <p:cNvSpPr/>
            <p:nvPr/>
          </p:nvSpPr>
          <p:spPr>
            <a:xfrm>
              <a:off x="5886075" y="4676591"/>
              <a:ext cx="336000" cy="3360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5AFB0C8D-244F-4F4D-A2ED-611F9B068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925921">
              <a:off x="626272" y="4374935"/>
              <a:ext cx="1161144" cy="1036921"/>
            </a:xfrm>
            <a:prstGeom prst="rect">
              <a:avLst/>
            </a:prstGeom>
          </p:spPr>
        </p:pic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152EFD40-F8CD-49DC-A732-F25CB0B29A9D}"/>
                </a:ext>
              </a:extLst>
            </p:cNvPr>
            <p:cNvSpPr/>
            <p:nvPr/>
          </p:nvSpPr>
          <p:spPr>
            <a:xfrm>
              <a:off x="1254955" y="5646504"/>
              <a:ext cx="4813300" cy="1346468"/>
            </a:xfrm>
            <a:custGeom>
              <a:avLst/>
              <a:gdLst>
                <a:gd name="connsiteX0" fmla="*/ 0 w 4813300"/>
                <a:gd name="connsiteY0" fmla="*/ 620042 h 1346468"/>
                <a:gd name="connsiteX1" fmla="*/ 1244600 w 4813300"/>
                <a:gd name="connsiteY1" fmla="*/ 23142 h 1346468"/>
                <a:gd name="connsiteX2" fmla="*/ 3327400 w 4813300"/>
                <a:gd name="connsiteY2" fmla="*/ 1331242 h 1346468"/>
                <a:gd name="connsiteX3" fmla="*/ 4813300 w 4813300"/>
                <a:gd name="connsiteY3" fmla="*/ 620042 h 134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3300" h="1346468">
                  <a:moveTo>
                    <a:pt x="0" y="620042"/>
                  </a:moveTo>
                  <a:cubicBezTo>
                    <a:pt x="345016" y="262325"/>
                    <a:pt x="690033" y="-95391"/>
                    <a:pt x="1244600" y="23142"/>
                  </a:cubicBezTo>
                  <a:cubicBezTo>
                    <a:pt x="1799167" y="141675"/>
                    <a:pt x="2732617" y="1231759"/>
                    <a:pt x="3327400" y="1331242"/>
                  </a:cubicBezTo>
                  <a:cubicBezTo>
                    <a:pt x="3922183" y="1430725"/>
                    <a:pt x="4367741" y="1025383"/>
                    <a:pt x="4813300" y="620042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A4D36E49-1155-4528-9649-D16EDA91C534}"/>
                </a:ext>
              </a:extLst>
            </p:cNvPr>
            <p:cNvSpPr/>
            <p:nvPr/>
          </p:nvSpPr>
          <p:spPr>
            <a:xfrm>
              <a:off x="1254955" y="5646504"/>
              <a:ext cx="4813300" cy="1346468"/>
            </a:xfrm>
            <a:custGeom>
              <a:avLst/>
              <a:gdLst>
                <a:gd name="connsiteX0" fmla="*/ 0 w 4813300"/>
                <a:gd name="connsiteY0" fmla="*/ 620042 h 1346468"/>
                <a:gd name="connsiteX1" fmla="*/ 1244600 w 4813300"/>
                <a:gd name="connsiteY1" fmla="*/ 23142 h 1346468"/>
                <a:gd name="connsiteX2" fmla="*/ 3327400 w 4813300"/>
                <a:gd name="connsiteY2" fmla="*/ 1331242 h 1346468"/>
                <a:gd name="connsiteX3" fmla="*/ 4813300 w 4813300"/>
                <a:gd name="connsiteY3" fmla="*/ 620042 h 134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3300" h="1346468">
                  <a:moveTo>
                    <a:pt x="0" y="620042"/>
                  </a:moveTo>
                  <a:cubicBezTo>
                    <a:pt x="345016" y="262325"/>
                    <a:pt x="690033" y="-95391"/>
                    <a:pt x="1244600" y="23142"/>
                  </a:cubicBezTo>
                  <a:cubicBezTo>
                    <a:pt x="1799167" y="141675"/>
                    <a:pt x="2732617" y="1231759"/>
                    <a:pt x="3327400" y="1331242"/>
                  </a:cubicBezTo>
                  <a:cubicBezTo>
                    <a:pt x="3922183" y="1430725"/>
                    <a:pt x="4367741" y="1025383"/>
                    <a:pt x="4813300" y="620042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星: 5 pt 70">
              <a:extLst>
                <a:ext uri="{FF2B5EF4-FFF2-40B4-BE49-F238E27FC236}">
                  <a16:creationId xmlns:a16="http://schemas.microsoft.com/office/drawing/2014/main" id="{71095D32-A952-4265-AD8C-BE1486414CA0}"/>
                </a:ext>
              </a:extLst>
            </p:cNvPr>
            <p:cNvSpPr/>
            <p:nvPr/>
          </p:nvSpPr>
          <p:spPr>
            <a:xfrm>
              <a:off x="5886075" y="6086405"/>
              <a:ext cx="336000" cy="3360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4C881696-B4C4-4D4B-9E0F-C25732B1B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011554">
              <a:off x="812577" y="5744637"/>
              <a:ext cx="723900" cy="1123950"/>
            </a:xfrm>
            <a:prstGeom prst="rect">
              <a:avLst/>
            </a:prstGeom>
          </p:spPr>
        </p:pic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6D6FA9D2-3043-44CC-8618-EF63F0C9F12E}"/>
                </a:ext>
              </a:extLst>
            </p:cNvPr>
            <p:cNvSpPr/>
            <p:nvPr/>
          </p:nvSpPr>
          <p:spPr>
            <a:xfrm>
              <a:off x="1254955" y="7170098"/>
              <a:ext cx="4813300" cy="1346468"/>
            </a:xfrm>
            <a:custGeom>
              <a:avLst/>
              <a:gdLst>
                <a:gd name="connsiteX0" fmla="*/ 0 w 4813300"/>
                <a:gd name="connsiteY0" fmla="*/ 620042 h 1346468"/>
                <a:gd name="connsiteX1" fmla="*/ 1244600 w 4813300"/>
                <a:gd name="connsiteY1" fmla="*/ 23142 h 1346468"/>
                <a:gd name="connsiteX2" fmla="*/ 3327400 w 4813300"/>
                <a:gd name="connsiteY2" fmla="*/ 1331242 h 1346468"/>
                <a:gd name="connsiteX3" fmla="*/ 4813300 w 4813300"/>
                <a:gd name="connsiteY3" fmla="*/ 620042 h 134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3300" h="1346468">
                  <a:moveTo>
                    <a:pt x="0" y="620042"/>
                  </a:moveTo>
                  <a:cubicBezTo>
                    <a:pt x="345016" y="262325"/>
                    <a:pt x="690033" y="-95391"/>
                    <a:pt x="1244600" y="23142"/>
                  </a:cubicBezTo>
                  <a:cubicBezTo>
                    <a:pt x="1799167" y="141675"/>
                    <a:pt x="2732617" y="1231759"/>
                    <a:pt x="3327400" y="1331242"/>
                  </a:cubicBezTo>
                  <a:cubicBezTo>
                    <a:pt x="3922183" y="1430725"/>
                    <a:pt x="4367741" y="1025383"/>
                    <a:pt x="4813300" y="620042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E7EC2C99-7FB5-4C7A-A8AB-D80AFD387CD2}"/>
                </a:ext>
              </a:extLst>
            </p:cNvPr>
            <p:cNvSpPr/>
            <p:nvPr/>
          </p:nvSpPr>
          <p:spPr>
            <a:xfrm>
              <a:off x="1254955" y="7170098"/>
              <a:ext cx="4813300" cy="1346468"/>
            </a:xfrm>
            <a:custGeom>
              <a:avLst/>
              <a:gdLst>
                <a:gd name="connsiteX0" fmla="*/ 0 w 4813300"/>
                <a:gd name="connsiteY0" fmla="*/ 620042 h 1346468"/>
                <a:gd name="connsiteX1" fmla="*/ 1244600 w 4813300"/>
                <a:gd name="connsiteY1" fmla="*/ 23142 h 1346468"/>
                <a:gd name="connsiteX2" fmla="*/ 3327400 w 4813300"/>
                <a:gd name="connsiteY2" fmla="*/ 1331242 h 1346468"/>
                <a:gd name="connsiteX3" fmla="*/ 4813300 w 4813300"/>
                <a:gd name="connsiteY3" fmla="*/ 620042 h 134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3300" h="1346468">
                  <a:moveTo>
                    <a:pt x="0" y="620042"/>
                  </a:moveTo>
                  <a:cubicBezTo>
                    <a:pt x="345016" y="262325"/>
                    <a:pt x="690033" y="-95391"/>
                    <a:pt x="1244600" y="23142"/>
                  </a:cubicBezTo>
                  <a:cubicBezTo>
                    <a:pt x="1799167" y="141675"/>
                    <a:pt x="2732617" y="1231759"/>
                    <a:pt x="3327400" y="1331242"/>
                  </a:cubicBezTo>
                  <a:cubicBezTo>
                    <a:pt x="3922183" y="1430725"/>
                    <a:pt x="4367741" y="1025383"/>
                    <a:pt x="4813300" y="620042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星: 5 pt 81">
              <a:extLst>
                <a:ext uri="{FF2B5EF4-FFF2-40B4-BE49-F238E27FC236}">
                  <a16:creationId xmlns:a16="http://schemas.microsoft.com/office/drawing/2014/main" id="{322D2E97-96FF-4E73-B222-F9A64EDB8EB3}"/>
                </a:ext>
              </a:extLst>
            </p:cNvPr>
            <p:cNvSpPr/>
            <p:nvPr/>
          </p:nvSpPr>
          <p:spPr>
            <a:xfrm>
              <a:off x="5886075" y="7609999"/>
              <a:ext cx="336000" cy="3360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A1D3E670-0DB9-47AF-9FD5-4AEC41CF3A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805473">
              <a:off x="454855" y="7330895"/>
              <a:ext cx="1600200" cy="1076326"/>
            </a:xfrm>
            <a:prstGeom prst="rect">
              <a:avLst/>
            </a:prstGeom>
          </p:spPr>
        </p:pic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5F82333F-3785-43BD-A8AB-D85E029C1851}"/>
              </a:ext>
            </a:extLst>
          </p:cNvPr>
          <p:cNvGrpSpPr/>
          <p:nvPr/>
        </p:nvGrpSpPr>
        <p:grpSpPr>
          <a:xfrm>
            <a:off x="304800" y="292100"/>
            <a:ext cx="5953580" cy="1241880"/>
            <a:chOff x="402775" y="82550"/>
            <a:chExt cx="5885374" cy="1143029"/>
          </a:xfrm>
        </p:grpSpPr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5F4D52D6-D1CE-4498-A272-B6AD6F2361ED}"/>
                </a:ext>
              </a:extLst>
            </p:cNvPr>
            <p:cNvSpPr txBox="1"/>
            <p:nvPr/>
          </p:nvSpPr>
          <p:spPr>
            <a:xfrm>
              <a:off x="402775" y="763914"/>
              <a:ext cx="4339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★にむかって せんをなぞろう</a:t>
              </a: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1E03BE6F-C162-4D17-9FDA-3A51BAC9EC9C}"/>
                </a:ext>
              </a:extLst>
            </p:cNvPr>
            <p:cNvSpPr txBox="1"/>
            <p:nvPr/>
          </p:nvSpPr>
          <p:spPr>
            <a:xfrm>
              <a:off x="754836" y="82550"/>
              <a:ext cx="36471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5400" b="1" dirty="0">
                  <a:ln w="22225">
                    <a:solidFill>
                      <a:srgbClr val="0070C0"/>
                    </a:solidFill>
                    <a:prstDash val="solid"/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なぞりがき</a:t>
              </a:r>
            </a:p>
          </p:txBody>
        </p:sp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93EB8222-9922-4FF2-8177-59E33902378F}"/>
                </a:ext>
              </a:extLst>
            </p:cNvPr>
            <p:cNvSpPr/>
            <p:nvPr/>
          </p:nvSpPr>
          <p:spPr>
            <a:xfrm>
              <a:off x="4730634" y="259485"/>
              <a:ext cx="1557515" cy="6450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む 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35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904FD498-01A9-4BED-BDBB-307EFFCD059C}"/>
              </a:ext>
            </a:extLst>
          </p:cNvPr>
          <p:cNvGrpSpPr/>
          <p:nvPr/>
        </p:nvGrpSpPr>
        <p:grpSpPr>
          <a:xfrm>
            <a:off x="0" y="18740"/>
            <a:ext cx="6848837" cy="9125260"/>
            <a:chOff x="0" y="18740"/>
            <a:chExt cx="6848837" cy="9125260"/>
          </a:xfrm>
        </p:grpSpPr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4C255B9E-0CE3-41C4-9497-3703DE3A8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725666" y="-530883"/>
              <a:ext cx="307182" cy="1527870"/>
            </a:xfrm>
            <a:prstGeom prst="rect">
              <a:avLst/>
            </a:prstGeom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B461495A-51C1-4416-A9FC-7B78B012B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2418291" y="-756357"/>
              <a:ext cx="428624" cy="1978819"/>
            </a:xfrm>
            <a:prstGeom prst="rect">
              <a:avLst/>
            </a:prstGeom>
          </p:spPr>
        </p:pic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202ACA7F-9C77-4A7F-927E-0EF177044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316369" y="-530883"/>
              <a:ext cx="307182" cy="1527870"/>
            </a:xfrm>
            <a:prstGeom prst="rect">
              <a:avLst/>
            </a:prstGeom>
          </p:spPr>
        </p:pic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E692A773-882F-491A-A6AC-A80D84056A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769676" y="-517042"/>
              <a:ext cx="428624" cy="1500188"/>
            </a:xfrm>
            <a:prstGeom prst="rect">
              <a:avLst/>
            </a:prstGeom>
          </p:spPr>
        </p:pic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F1DCC0DE-D526-4EF9-84B4-D7CDC3A2B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5962"/>
              <a:ext cx="428624" cy="1978819"/>
            </a:xfrm>
            <a:prstGeom prst="rect">
              <a:avLst/>
            </a:prstGeom>
          </p:spPr>
        </p:pic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CD3502EB-6B1F-49B3-B50C-96F69C617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14" y="2459060"/>
              <a:ext cx="307182" cy="1978819"/>
            </a:xfrm>
            <a:prstGeom prst="rect">
              <a:avLst/>
            </a:prstGeom>
          </p:spPr>
        </p:pic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6F65A2A3-155B-4E55-B63A-92728662F8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7345" y="470764"/>
              <a:ext cx="501492" cy="1978819"/>
            </a:xfrm>
            <a:prstGeom prst="rect">
              <a:avLst/>
            </a:prstGeom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6A251CAB-D944-408C-A7C7-B06C7BAD0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8625" y="2593181"/>
              <a:ext cx="458932" cy="1978819"/>
            </a:xfrm>
            <a:prstGeom prst="rect">
              <a:avLst/>
            </a:prstGeom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4CE907F0-F815-4EDF-A533-504C8E3368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61755" y="8165752"/>
              <a:ext cx="307182" cy="1527870"/>
            </a:xfrm>
            <a:prstGeom prst="rect">
              <a:avLst/>
            </a:prstGeom>
          </p:spPr>
        </p:pic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48CF9D2C-5B76-4003-A2D7-B19769F3E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2354380" y="7940278"/>
              <a:ext cx="428624" cy="1978819"/>
            </a:xfrm>
            <a:prstGeom prst="rect">
              <a:avLst/>
            </a:prstGeom>
          </p:spPr>
        </p:pic>
        <p:pic>
          <p:nvPicPr>
            <p:cNvPr id="100" name="図 99">
              <a:extLst>
                <a:ext uri="{FF2B5EF4-FFF2-40B4-BE49-F238E27FC236}">
                  <a16:creationId xmlns:a16="http://schemas.microsoft.com/office/drawing/2014/main" id="{85F84977-C2DE-49A1-B6D8-70A8713FE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252458" y="8165752"/>
              <a:ext cx="307182" cy="1527870"/>
            </a:xfrm>
            <a:prstGeom prst="rect">
              <a:avLst/>
            </a:prstGeom>
          </p:spPr>
        </p:pic>
        <p:pic>
          <p:nvPicPr>
            <p:cNvPr id="101" name="図 100">
              <a:extLst>
                <a:ext uri="{FF2B5EF4-FFF2-40B4-BE49-F238E27FC236}">
                  <a16:creationId xmlns:a16="http://schemas.microsoft.com/office/drawing/2014/main" id="{0846199D-903D-45A7-968F-0C0046560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705765" y="8179593"/>
              <a:ext cx="428624" cy="1500188"/>
            </a:xfrm>
            <a:prstGeom prst="rect">
              <a:avLst/>
            </a:prstGeom>
          </p:spPr>
        </p:pic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F30D0F25-4B5D-4A6D-B9AE-812309B41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7345" y="4706378"/>
              <a:ext cx="501492" cy="1978819"/>
            </a:xfrm>
            <a:prstGeom prst="rect">
              <a:avLst/>
            </a:prstGeom>
          </p:spPr>
        </p:pic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2FD480F3-814A-45A9-959F-8634C4A5C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8625" y="6690832"/>
              <a:ext cx="458932" cy="1978819"/>
            </a:xfrm>
            <a:prstGeom prst="rect">
              <a:avLst/>
            </a:prstGeom>
          </p:spPr>
        </p:pic>
        <p:pic>
          <p:nvPicPr>
            <p:cNvPr id="104" name="図 103">
              <a:extLst>
                <a:ext uri="{FF2B5EF4-FFF2-40B4-BE49-F238E27FC236}">
                  <a16:creationId xmlns:a16="http://schemas.microsoft.com/office/drawing/2014/main" id="{AA0E850E-6052-4F68-881E-7F460FF920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75" y="4547132"/>
              <a:ext cx="428624" cy="1978819"/>
            </a:xfrm>
            <a:prstGeom prst="rect">
              <a:avLst/>
            </a:prstGeom>
          </p:spPr>
        </p:pic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4B0B0ACA-DC2A-41CE-BD1F-7744C75C04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21" y="6691486"/>
              <a:ext cx="307182" cy="1978819"/>
            </a:xfrm>
            <a:prstGeom prst="rect">
              <a:avLst/>
            </a:prstGeom>
          </p:spPr>
        </p:pic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83B44C24-6C14-49A5-A9C5-317593C2429D}"/>
              </a:ext>
            </a:extLst>
          </p:cNvPr>
          <p:cNvGrpSpPr/>
          <p:nvPr/>
        </p:nvGrpSpPr>
        <p:grpSpPr>
          <a:xfrm>
            <a:off x="963235" y="3505940"/>
            <a:ext cx="5183704" cy="1262920"/>
            <a:chOff x="1119827" y="7131781"/>
            <a:chExt cx="4904184" cy="1262920"/>
          </a:xfrm>
        </p:grpSpPr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34E49F63-B15A-4BD5-86DC-E410F2EBE5A2}"/>
                </a:ext>
              </a:extLst>
            </p:cNvPr>
            <p:cNvSpPr/>
            <p:nvPr/>
          </p:nvSpPr>
          <p:spPr>
            <a:xfrm>
              <a:off x="2754555" y="7131781"/>
              <a:ext cx="1634728" cy="1262920"/>
            </a:xfrm>
            <a:custGeom>
              <a:avLst/>
              <a:gdLst>
                <a:gd name="connsiteX0" fmla="*/ 0 w 6832600"/>
                <a:gd name="connsiteY0" fmla="*/ 4000604 h 4013304"/>
                <a:gd name="connsiteX1" fmla="*/ 1181100 w 6832600"/>
                <a:gd name="connsiteY1" fmla="*/ 1447904 h 4013304"/>
                <a:gd name="connsiteX2" fmla="*/ 3187700 w 6832600"/>
                <a:gd name="connsiteY2" fmla="*/ 104 h 4013304"/>
                <a:gd name="connsiteX3" fmla="*/ 5994400 w 6832600"/>
                <a:gd name="connsiteY3" fmla="*/ 1511404 h 4013304"/>
                <a:gd name="connsiteX4" fmla="*/ 6832600 w 6832600"/>
                <a:gd name="connsiteY4" fmla="*/ 4013304 h 4013304"/>
                <a:gd name="connsiteX0" fmla="*/ 0 w 6832600"/>
                <a:gd name="connsiteY0" fmla="*/ 3784736 h 3797436"/>
                <a:gd name="connsiteX1" fmla="*/ 1181100 w 6832600"/>
                <a:gd name="connsiteY1" fmla="*/ 1232036 h 3797436"/>
                <a:gd name="connsiteX2" fmla="*/ 3556000 w 6832600"/>
                <a:gd name="connsiteY2" fmla="*/ 136 h 3797436"/>
                <a:gd name="connsiteX3" fmla="*/ 5994400 w 6832600"/>
                <a:gd name="connsiteY3" fmla="*/ 1295536 h 3797436"/>
                <a:gd name="connsiteX4" fmla="*/ 6832600 w 6832600"/>
                <a:gd name="connsiteY4" fmla="*/ 3797436 h 3797436"/>
                <a:gd name="connsiteX0" fmla="*/ 0 w 6832600"/>
                <a:gd name="connsiteY0" fmla="*/ 3784621 h 3797321"/>
                <a:gd name="connsiteX1" fmla="*/ 1130300 w 6832600"/>
                <a:gd name="connsiteY1" fmla="*/ 1270021 h 3797321"/>
                <a:gd name="connsiteX2" fmla="*/ 3556000 w 6832600"/>
                <a:gd name="connsiteY2" fmla="*/ 21 h 3797321"/>
                <a:gd name="connsiteX3" fmla="*/ 5994400 w 6832600"/>
                <a:gd name="connsiteY3" fmla="*/ 1295421 h 3797321"/>
                <a:gd name="connsiteX4" fmla="*/ 6832600 w 6832600"/>
                <a:gd name="connsiteY4" fmla="*/ 3797321 h 3797321"/>
                <a:gd name="connsiteX0" fmla="*/ 0 w 6832600"/>
                <a:gd name="connsiteY0" fmla="*/ 3784851 h 3797551"/>
                <a:gd name="connsiteX1" fmla="*/ 939800 w 6832600"/>
                <a:gd name="connsiteY1" fmla="*/ 1384551 h 3797551"/>
                <a:gd name="connsiteX2" fmla="*/ 3556000 w 6832600"/>
                <a:gd name="connsiteY2" fmla="*/ 251 h 3797551"/>
                <a:gd name="connsiteX3" fmla="*/ 5994400 w 6832600"/>
                <a:gd name="connsiteY3" fmla="*/ 1295651 h 3797551"/>
                <a:gd name="connsiteX4" fmla="*/ 6832600 w 6832600"/>
                <a:gd name="connsiteY4" fmla="*/ 3797551 h 3797551"/>
                <a:gd name="connsiteX0" fmla="*/ 0 w 6832600"/>
                <a:gd name="connsiteY0" fmla="*/ 3785318 h 3798018"/>
                <a:gd name="connsiteX1" fmla="*/ 927100 w 6832600"/>
                <a:gd name="connsiteY1" fmla="*/ 1448518 h 3798018"/>
                <a:gd name="connsiteX2" fmla="*/ 3556000 w 6832600"/>
                <a:gd name="connsiteY2" fmla="*/ 718 h 3798018"/>
                <a:gd name="connsiteX3" fmla="*/ 5994400 w 6832600"/>
                <a:gd name="connsiteY3" fmla="*/ 1296118 h 3798018"/>
                <a:gd name="connsiteX4" fmla="*/ 6832600 w 6832600"/>
                <a:gd name="connsiteY4" fmla="*/ 3798018 h 3798018"/>
                <a:gd name="connsiteX0" fmla="*/ 0 w 6832600"/>
                <a:gd name="connsiteY0" fmla="*/ 3784648 h 3797348"/>
                <a:gd name="connsiteX1" fmla="*/ 927100 w 6832600"/>
                <a:gd name="connsiteY1" fmla="*/ 1257348 h 3797348"/>
                <a:gd name="connsiteX2" fmla="*/ 3556000 w 6832600"/>
                <a:gd name="connsiteY2" fmla="*/ 48 h 3797348"/>
                <a:gd name="connsiteX3" fmla="*/ 5994400 w 6832600"/>
                <a:gd name="connsiteY3" fmla="*/ 1295448 h 3797348"/>
                <a:gd name="connsiteX4" fmla="*/ 6832600 w 6832600"/>
                <a:gd name="connsiteY4" fmla="*/ 3797348 h 3797348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2600" h="3683056">
                  <a:moveTo>
                    <a:pt x="0" y="3670356"/>
                  </a:moveTo>
                  <a:cubicBezTo>
                    <a:pt x="210608" y="2714681"/>
                    <a:pt x="345017" y="1754773"/>
                    <a:pt x="927100" y="1143056"/>
                  </a:cubicBezTo>
                  <a:cubicBezTo>
                    <a:pt x="1509183" y="531339"/>
                    <a:pt x="2647950" y="-6294"/>
                    <a:pt x="3492500" y="56"/>
                  </a:cubicBezTo>
                  <a:cubicBezTo>
                    <a:pt x="4337050" y="6406"/>
                    <a:pt x="5386917" y="512289"/>
                    <a:pt x="5994400" y="1181156"/>
                  </a:cubicBezTo>
                  <a:cubicBezTo>
                    <a:pt x="6601883" y="1850023"/>
                    <a:pt x="6717241" y="2766539"/>
                    <a:pt x="6832600" y="3683056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6BC6A57E-84D3-4A11-9928-410D35DE2B0A}"/>
                </a:ext>
              </a:extLst>
            </p:cNvPr>
            <p:cNvSpPr/>
            <p:nvPr/>
          </p:nvSpPr>
          <p:spPr>
            <a:xfrm>
              <a:off x="4389283" y="7131781"/>
              <a:ext cx="1634728" cy="1262920"/>
            </a:xfrm>
            <a:custGeom>
              <a:avLst/>
              <a:gdLst>
                <a:gd name="connsiteX0" fmla="*/ 0 w 6832600"/>
                <a:gd name="connsiteY0" fmla="*/ 4000604 h 4013304"/>
                <a:gd name="connsiteX1" fmla="*/ 1181100 w 6832600"/>
                <a:gd name="connsiteY1" fmla="*/ 1447904 h 4013304"/>
                <a:gd name="connsiteX2" fmla="*/ 3187700 w 6832600"/>
                <a:gd name="connsiteY2" fmla="*/ 104 h 4013304"/>
                <a:gd name="connsiteX3" fmla="*/ 5994400 w 6832600"/>
                <a:gd name="connsiteY3" fmla="*/ 1511404 h 4013304"/>
                <a:gd name="connsiteX4" fmla="*/ 6832600 w 6832600"/>
                <a:gd name="connsiteY4" fmla="*/ 4013304 h 4013304"/>
                <a:gd name="connsiteX0" fmla="*/ 0 w 6832600"/>
                <a:gd name="connsiteY0" fmla="*/ 3784736 h 3797436"/>
                <a:gd name="connsiteX1" fmla="*/ 1181100 w 6832600"/>
                <a:gd name="connsiteY1" fmla="*/ 1232036 h 3797436"/>
                <a:gd name="connsiteX2" fmla="*/ 3556000 w 6832600"/>
                <a:gd name="connsiteY2" fmla="*/ 136 h 3797436"/>
                <a:gd name="connsiteX3" fmla="*/ 5994400 w 6832600"/>
                <a:gd name="connsiteY3" fmla="*/ 1295536 h 3797436"/>
                <a:gd name="connsiteX4" fmla="*/ 6832600 w 6832600"/>
                <a:gd name="connsiteY4" fmla="*/ 3797436 h 3797436"/>
                <a:gd name="connsiteX0" fmla="*/ 0 w 6832600"/>
                <a:gd name="connsiteY0" fmla="*/ 3784621 h 3797321"/>
                <a:gd name="connsiteX1" fmla="*/ 1130300 w 6832600"/>
                <a:gd name="connsiteY1" fmla="*/ 1270021 h 3797321"/>
                <a:gd name="connsiteX2" fmla="*/ 3556000 w 6832600"/>
                <a:gd name="connsiteY2" fmla="*/ 21 h 3797321"/>
                <a:gd name="connsiteX3" fmla="*/ 5994400 w 6832600"/>
                <a:gd name="connsiteY3" fmla="*/ 1295421 h 3797321"/>
                <a:gd name="connsiteX4" fmla="*/ 6832600 w 6832600"/>
                <a:gd name="connsiteY4" fmla="*/ 3797321 h 3797321"/>
                <a:gd name="connsiteX0" fmla="*/ 0 w 6832600"/>
                <a:gd name="connsiteY0" fmla="*/ 3784851 h 3797551"/>
                <a:gd name="connsiteX1" fmla="*/ 939800 w 6832600"/>
                <a:gd name="connsiteY1" fmla="*/ 1384551 h 3797551"/>
                <a:gd name="connsiteX2" fmla="*/ 3556000 w 6832600"/>
                <a:gd name="connsiteY2" fmla="*/ 251 h 3797551"/>
                <a:gd name="connsiteX3" fmla="*/ 5994400 w 6832600"/>
                <a:gd name="connsiteY3" fmla="*/ 1295651 h 3797551"/>
                <a:gd name="connsiteX4" fmla="*/ 6832600 w 6832600"/>
                <a:gd name="connsiteY4" fmla="*/ 3797551 h 3797551"/>
                <a:gd name="connsiteX0" fmla="*/ 0 w 6832600"/>
                <a:gd name="connsiteY0" fmla="*/ 3785318 h 3798018"/>
                <a:gd name="connsiteX1" fmla="*/ 927100 w 6832600"/>
                <a:gd name="connsiteY1" fmla="*/ 1448518 h 3798018"/>
                <a:gd name="connsiteX2" fmla="*/ 3556000 w 6832600"/>
                <a:gd name="connsiteY2" fmla="*/ 718 h 3798018"/>
                <a:gd name="connsiteX3" fmla="*/ 5994400 w 6832600"/>
                <a:gd name="connsiteY3" fmla="*/ 1296118 h 3798018"/>
                <a:gd name="connsiteX4" fmla="*/ 6832600 w 6832600"/>
                <a:gd name="connsiteY4" fmla="*/ 3798018 h 3798018"/>
                <a:gd name="connsiteX0" fmla="*/ 0 w 6832600"/>
                <a:gd name="connsiteY0" fmla="*/ 3784648 h 3797348"/>
                <a:gd name="connsiteX1" fmla="*/ 927100 w 6832600"/>
                <a:gd name="connsiteY1" fmla="*/ 1257348 h 3797348"/>
                <a:gd name="connsiteX2" fmla="*/ 3556000 w 6832600"/>
                <a:gd name="connsiteY2" fmla="*/ 48 h 3797348"/>
                <a:gd name="connsiteX3" fmla="*/ 5994400 w 6832600"/>
                <a:gd name="connsiteY3" fmla="*/ 1295448 h 3797348"/>
                <a:gd name="connsiteX4" fmla="*/ 6832600 w 6832600"/>
                <a:gd name="connsiteY4" fmla="*/ 3797348 h 3797348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2600" h="3683056">
                  <a:moveTo>
                    <a:pt x="0" y="3670356"/>
                  </a:moveTo>
                  <a:cubicBezTo>
                    <a:pt x="210608" y="2714681"/>
                    <a:pt x="345017" y="1754773"/>
                    <a:pt x="927100" y="1143056"/>
                  </a:cubicBezTo>
                  <a:cubicBezTo>
                    <a:pt x="1509183" y="531339"/>
                    <a:pt x="2647950" y="-6294"/>
                    <a:pt x="3492500" y="56"/>
                  </a:cubicBezTo>
                  <a:cubicBezTo>
                    <a:pt x="4337050" y="6406"/>
                    <a:pt x="5386917" y="512289"/>
                    <a:pt x="5994400" y="1181156"/>
                  </a:cubicBezTo>
                  <a:cubicBezTo>
                    <a:pt x="6601883" y="1850023"/>
                    <a:pt x="6717241" y="2766539"/>
                    <a:pt x="6832600" y="3683056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8826BEED-640E-4889-B49F-012C36AB4062}"/>
                </a:ext>
              </a:extLst>
            </p:cNvPr>
            <p:cNvSpPr/>
            <p:nvPr/>
          </p:nvSpPr>
          <p:spPr>
            <a:xfrm>
              <a:off x="1119827" y="7131781"/>
              <a:ext cx="1634728" cy="1262920"/>
            </a:xfrm>
            <a:custGeom>
              <a:avLst/>
              <a:gdLst>
                <a:gd name="connsiteX0" fmla="*/ 0 w 6832600"/>
                <a:gd name="connsiteY0" fmla="*/ 4000604 h 4013304"/>
                <a:gd name="connsiteX1" fmla="*/ 1181100 w 6832600"/>
                <a:gd name="connsiteY1" fmla="*/ 1447904 h 4013304"/>
                <a:gd name="connsiteX2" fmla="*/ 3187700 w 6832600"/>
                <a:gd name="connsiteY2" fmla="*/ 104 h 4013304"/>
                <a:gd name="connsiteX3" fmla="*/ 5994400 w 6832600"/>
                <a:gd name="connsiteY3" fmla="*/ 1511404 h 4013304"/>
                <a:gd name="connsiteX4" fmla="*/ 6832600 w 6832600"/>
                <a:gd name="connsiteY4" fmla="*/ 4013304 h 4013304"/>
                <a:gd name="connsiteX0" fmla="*/ 0 w 6832600"/>
                <a:gd name="connsiteY0" fmla="*/ 3784736 h 3797436"/>
                <a:gd name="connsiteX1" fmla="*/ 1181100 w 6832600"/>
                <a:gd name="connsiteY1" fmla="*/ 1232036 h 3797436"/>
                <a:gd name="connsiteX2" fmla="*/ 3556000 w 6832600"/>
                <a:gd name="connsiteY2" fmla="*/ 136 h 3797436"/>
                <a:gd name="connsiteX3" fmla="*/ 5994400 w 6832600"/>
                <a:gd name="connsiteY3" fmla="*/ 1295536 h 3797436"/>
                <a:gd name="connsiteX4" fmla="*/ 6832600 w 6832600"/>
                <a:gd name="connsiteY4" fmla="*/ 3797436 h 3797436"/>
                <a:gd name="connsiteX0" fmla="*/ 0 w 6832600"/>
                <a:gd name="connsiteY0" fmla="*/ 3784621 h 3797321"/>
                <a:gd name="connsiteX1" fmla="*/ 1130300 w 6832600"/>
                <a:gd name="connsiteY1" fmla="*/ 1270021 h 3797321"/>
                <a:gd name="connsiteX2" fmla="*/ 3556000 w 6832600"/>
                <a:gd name="connsiteY2" fmla="*/ 21 h 3797321"/>
                <a:gd name="connsiteX3" fmla="*/ 5994400 w 6832600"/>
                <a:gd name="connsiteY3" fmla="*/ 1295421 h 3797321"/>
                <a:gd name="connsiteX4" fmla="*/ 6832600 w 6832600"/>
                <a:gd name="connsiteY4" fmla="*/ 3797321 h 3797321"/>
                <a:gd name="connsiteX0" fmla="*/ 0 w 6832600"/>
                <a:gd name="connsiteY0" fmla="*/ 3784851 h 3797551"/>
                <a:gd name="connsiteX1" fmla="*/ 939800 w 6832600"/>
                <a:gd name="connsiteY1" fmla="*/ 1384551 h 3797551"/>
                <a:gd name="connsiteX2" fmla="*/ 3556000 w 6832600"/>
                <a:gd name="connsiteY2" fmla="*/ 251 h 3797551"/>
                <a:gd name="connsiteX3" fmla="*/ 5994400 w 6832600"/>
                <a:gd name="connsiteY3" fmla="*/ 1295651 h 3797551"/>
                <a:gd name="connsiteX4" fmla="*/ 6832600 w 6832600"/>
                <a:gd name="connsiteY4" fmla="*/ 3797551 h 3797551"/>
                <a:gd name="connsiteX0" fmla="*/ 0 w 6832600"/>
                <a:gd name="connsiteY0" fmla="*/ 3785318 h 3798018"/>
                <a:gd name="connsiteX1" fmla="*/ 927100 w 6832600"/>
                <a:gd name="connsiteY1" fmla="*/ 1448518 h 3798018"/>
                <a:gd name="connsiteX2" fmla="*/ 3556000 w 6832600"/>
                <a:gd name="connsiteY2" fmla="*/ 718 h 3798018"/>
                <a:gd name="connsiteX3" fmla="*/ 5994400 w 6832600"/>
                <a:gd name="connsiteY3" fmla="*/ 1296118 h 3798018"/>
                <a:gd name="connsiteX4" fmla="*/ 6832600 w 6832600"/>
                <a:gd name="connsiteY4" fmla="*/ 3798018 h 3798018"/>
                <a:gd name="connsiteX0" fmla="*/ 0 w 6832600"/>
                <a:gd name="connsiteY0" fmla="*/ 3784648 h 3797348"/>
                <a:gd name="connsiteX1" fmla="*/ 927100 w 6832600"/>
                <a:gd name="connsiteY1" fmla="*/ 1257348 h 3797348"/>
                <a:gd name="connsiteX2" fmla="*/ 3556000 w 6832600"/>
                <a:gd name="connsiteY2" fmla="*/ 48 h 3797348"/>
                <a:gd name="connsiteX3" fmla="*/ 5994400 w 6832600"/>
                <a:gd name="connsiteY3" fmla="*/ 1295448 h 3797348"/>
                <a:gd name="connsiteX4" fmla="*/ 6832600 w 6832600"/>
                <a:gd name="connsiteY4" fmla="*/ 3797348 h 3797348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2600" h="3683056">
                  <a:moveTo>
                    <a:pt x="0" y="3670356"/>
                  </a:moveTo>
                  <a:cubicBezTo>
                    <a:pt x="210608" y="2714681"/>
                    <a:pt x="345017" y="1754773"/>
                    <a:pt x="927100" y="1143056"/>
                  </a:cubicBezTo>
                  <a:cubicBezTo>
                    <a:pt x="1509183" y="531339"/>
                    <a:pt x="2647950" y="-6294"/>
                    <a:pt x="3492500" y="56"/>
                  </a:cubicBezTo>
                  <a:cubicBezTo>
                    <a:pt x="4337050" y="6406"/>
                    <a:pt x="5386917" y="512289"/>
                    <a:pt x="5994400" y="1181156"/>
                  </a:cubicBezTo>
                  <a:cubicBezTo>
                    <a:pt x="6601883" y="1850023"/>
                    <a:pt x="6717241" y="2766539"/>
                    <a:pt x="6832600" y="3683056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EE142A82-C842-4442-9125-EABF4624FE99}"/>
              </a:ext>
            </a:extLst>
          </p:cNvPr>
          <p:cNvSpPr/>
          <p:nvPr/>
        </p:nvSpPr>
        <p:spPr>
          <a:xfrm>
            <a:off x="2676148" y="3498741"/>
            <a:ext cx="1727901" cy="1262920"/>
          </a:xfrm>
          <a:custGeom>
            <a:avLst/>
            <a:gdLst>
              <a:gd name="connsiteX0" fmla="*/ 0 w 6832600"/>
              <a:gd name="connsiteY0" fmla="*/ 4000604 h 4013304"/>
              <a:gd name="connsiteX1" fmla="*/ 1181100 w 6832600"/>
              <a:gd name="connsiteY1" fmla="*/ 1447904 h 4013304"/>
              <a:gd name="connsiteX2" fmla="*/ 3187700 w 6832600"/>
              <a:gd name="connsiteY2" fmla="*/ 104 h 4013304"/>
              <a:gd name="connsiteX3" fmla="*/ 5994400 w 6832600"/>
              <a:gd name="connsiteY3" fmla="*/ 1511404 h 4013304"/>
              <a:gd name="connsiteX4" fmla="*/ 6832600 w 6832600"/>
              <a:gd name="connsiteY4" fmla="*/ 4013304 h 4013304"/>
              <a:gd name="connsiteX0" fmla="*/ 0 w 6832600"/>
              <a:gd name="connsiteY0" fmla="*/ 3784736 h 3797436"/>
              <a:gd name="connsiteX1" fmla="*/ 1181100 w 6832600"/>
              <a:gd name="connsiteY1" fmla="*/ 1232036 h 3797436"/>
              <a:gd name="connsiteX2" fmla="*/ 3556000 w 6832600"/>
              <a:gd name="connsiteY2" fmla="*/ 136 h 3797436"/>
              <a:gd name="connsiteX3" fmla="*/ 5994400 w 6832600"/>
              <a:gd name="connsiteY3" fmla="*/ 1295536 h 3797436"/>
              <a:gd name="connsiteX4" fmla="*/ 6832600 w 6832600"/>
              <a:gd name="connsiteY4" fmla="*/ 3797436 h 3797436"/>
              <a:gd name="connsiteX0" fmla="*/ 0 w 6832600"/>
              <a:gd name="connsiteY0" fmla="*/ 3784621 h 3797321"/>
              <a:gd name="connsiteX1" fmla="*/ 1130300 w 6832600"/>
              <a:gd name="connsiteY1" fmla="*/ 1270021 h 3797321"/>
              <a:gd name="connsiteX2" fmla="*/ 3556000 w 6832600"/>
              <a:gd name="connsiteY2" fmla="*/ 21 h 3797321"/>
              <a:gd name="connsiteX3" fmla="*/ 5994400 w 6832600"/>
              <a:gd name="connsiteY3" fmla="*/ 1295421 h 3797321"/>
              <a:gd name="connsiteX4" fmla="*/ 6832600 w 6832600"/>
              <a:gd name="connsiteY4" fmla="*/ 3797321 h 3797321"/>
              <a:gd name="connsiteX0" fmla="*/ 0 w 6832600"/>
              <a:gd name="connsiteY0" fmla="*/ 3784851 h 3797551"/>
              <a:gd name="connsiteX1" fmla="*/ 939800 w 6832600"/>
              <a:gd name="connsiteY1" fmla="*/ 1384551 h 3797551"/>
              <a:gd name="connsiteX2" fmla="*/ 3556000 w 6832600"/>
              <a:gd name="connsiteY2" fmla="*/ 251 h 3797551"/>
              <a:gd name="connsiteX3" fmla="*/ 5994400 w 6832600"/>
              <a:gd name="connsiteY3" fmla="*/ 1295651 h 3797551"/>
              <a:gd name="connsiteX4" fmla="*/ 6832600 w 6832600"/>
              <a:gd name="connsiteY4" fmla="*/ 3797551 h 3797551"/>
              <a:gd name="connsiteX0" fmla="*/ 0 w 6832600"/>
              <a:gd name="connsiteY0" fmla="*/ 3785318 h 3798018"/>
              <a:gd name="connsiteX1" fmla="*/ 927100 w 6832600"/>
              <a:gd name="connsiteY1" fmla="*/ 1448518 h 3798018"/>
              <a:gd name="connsiteX2" fmla="*/ 3556000 w 6832600"/>
              <a:gd name="connsiteY2" fmla="*/ 718 h 3798018"/>
              <a:gd name="connsiteX3" fmla="*/ 5994400 w 6832600"/>
              <a:gd name="connsiteY3" fmla="*/ 1296118 h 3798018"/>
              <a:gd name="connsiteX4" fmla="*/ 6832600 w 6832600"/>
              <a:gd name="connsiteY4" fmla="*/ 3798018 h 3798018"/>
              <a:gd name="connsiteX0" fmla="*/ 0 w 6832600"/>
              <a:gd name="connsiteY0" fmla="*/ 3784648 h 3797348"/>
              <a:gd name="connsiteX1" fmla="*/ 927100 w 6832600"/>
              <a:gd name="connsiteY1" fmla="*/ 1257348 h 3797348"/>
              <a:gd name="connsiteX2" fmla="*/ 3556000 w 6832600"/>
              <a:gd name="connsiteY2" fmla="*/ 48 h 3797348"/>
              <a:gd name="connsiteX3" fmla="*/ 5994400 w 6832600"/>
              <a:gd name="connsiteY3" fmla="*/ 1295448 h 3797348"/>
              <a:gd name="connsiteX4" fmla="*/ 6832600 w 6832600"/>
              <a:gd name="connsiteY4" fmla="*/ 3797348 h 3797348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2600" h="3683056">
                <a:moveTo>
                  <a:pt x="0" y="3670356"/>
                </a:moveTo>
                <a:cubicBezTo>
                  <a:pt x="210608" y="2714681"/>
                  <a:pt x="345017" y="1754773"/>
                  <a:pt x="927100" y="1143056"/>
                </a:cubicBezTo>
                <a:cubicBezTo>
                  <a:pt x="1509183" y="531339"/>
                  <a:pt x="2647950" y="-6294"/>
                  <a:pt x="3492500" y="56"/>
                </a:cubicBezTo>
                <a:cubicBezTo>
                  <a:pt x="4337050" y="6406"/>
                  <a:pt x="5386917" y="512289"/>
                  <a:pt x="5994400" y="1181156"/>
                </a:cubicBezTo>
                <a:cubicBezTo>
                  <a:pt x="6601883" y="1850023"/>
                  <a:pt x="6717241" y="2766539"/>
                  <a:pt x="6832600" y="3683056"/>
                </a:cubicBez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C9816617-9893-4F61-ACCC-DBA21D8A3946}"/>
              </a:ext>
            </a:extLst>
          </p:cNvPr>
          <p:cNvSpPr/>
          <p:nvPr/>
        </p:nvSpPr>
        <p:spPr>
          <a:xfrm>
            <a:off x="4404050" y="3498741"/>
            <a:ext cx="1727901" cy="1262920"/>
          </a:xfrm>
          <a:custGeom>
            <a:avLst/>
            <a:gdLst>
              <a:gd name="connsiteX0" fmla="*/ 0 w 6832600"/>
              <a:gd name="connsiteY0" fmla="*/ 4000604 h 4013304"/>
              <a:gd name="connsiteX1" fmla="*/ 1181100 w 6832600"/>
              <a:gd name="connsiteY1" fmla="*/ 1447904 h 4013304"/>
              <a:gd name="connsiteX2" fmla="*/ 3187700 w 6832600"/>
              <a:gd name="connsiteY2" fmla="*/ 104 h 4013304"/>
              <a:gd name="connsiteX3" fmla="*/ 5994400 w 6832600"/>
              <a:gd name="connsiteY3" fmla="*/ 1511404 h 4013304"/>
              <a:gd name="connsiteX4" fmla="*/ 6832600 w 6832600"/>
              <a:gd name="connsiteY4" fmla="*/ 4013304 h 4013304"/>
              <a:gd name="connsiteX0" fmla="*/ 0 w 6832600"/>
              <a:gd name="connsiteY0" fmla="*/ 3784736 h 3797436"/>
              <a:gd name="connsiteX1" fmla="*/ 1181100 w 6832600"/>
              <a:gd name="connsiteY1" fmla="*/ 1232036 h 3797436"/>
              <a:gd name="connsiteX2" fmla="*/ 3556000 w 6832600"/>
              <a:gd name="connsiteY2" fmla="*/ 136 h 3797436"/>
              <a:gd name="connsiteX3" fmla="*/ 5994400 w 6832600"/>
              <a:gd name="connsiteY3" fmla="*/ 1295536 h 3797436"/>
              <a:gd name="connsiteX4" fmla="*/ 6832600 w 6832600"/>
              <a:gd name="connsiteY4" fmla="*/ 3797436 h 3797436"/>
              <a:gd name="connsiteX0" fmla="*/ 0 w 6832600"/>
              <a:gd name="connsiteY0" fmla="*/ 3784621 h 3797321"/>
              <a:gd name="connsiteX1" fmla="*/ 1130300 w 6832600"/>
              <a:gd name="connsiteY1" fmla="*/ 1270021 h 3797321"/>
              <a:gd name="connsiteX2" fmla="*/ 3556000 w 6832600"/>
              <a:gd name="connsiteY2" fmla="*/ 21 h 3797321"/>
              <a:gd name="connsiteX3" fmla="*/ 5994400 w 6832600"/>
              <a:gd name="connsiteY3" fmla="*/ 1295421 h 3797321"/>
              <a:gd name="connsiteX4" fmla="*/ 6832600 w 6832600"/>
              <a:gd name="connsiteY4" fmla="*/ 3797321 h 3797321"/>
              <a:gd name="connsiteX0" fmla="*/ 0 w 6832600"/>
              <a:gd name="connsiteY0" fmla="*/ 3784851 h 3797551"/>
              <a:gd name="connsiteX1" fmla="*/ 939800 w 6832600"/>
              <a:gd name="connsiteY1" fmla="*/ 1384551 h 3797551"/>
              <a:gd name="connsiteX2" fmla="*/ 3556000 w 6832600"/>
              <a:gd name="connsiteY2" fmla="*/ 251 h 3797551"/>
              <a:gd name="connsiteX3" fmla="*/ 5994400 w 6832600"/>
              <a:gd name="connsiteY3" fmla="*/ 1295651 h 3797551"/>
              <a:gd name="connsiteX4" fmla="*/ 6832600 w 6832600"/>
              <a:gd name="connsiteY4" fmla="*/ 3797551 h 3797551"/>
              <a:gd name="connsiteX0" fmla="*/ 0 w 6832600"/>
              <a:gd name="connsiteY0" fmla="*/ 3785318 h 3798018"/>
              <a:gd name="connsiteX1" fmla="*/ 927100 w 6832600"/>
              <a:gd name="connsiteY1" fmla="*/ 1448518 h 3798018"/>
              <a:gd name="connsiteX2" fmla="*/ 3556000 w 6832600"/>
              <a:gd name="connsiteY2" fmla="*/ 718 h 3798018"/>
              <a:gd name="connsiteX3" fmla="*/ 5994400 w 6832600"/>
              <a:gd name="connsiteY3" fmla="*/ 1296118 h 3798018"/>
              <a:gd name="connsiteX4" fmla="*/ 6832600 w 6832600"/>
              <a:gd name="connsiteY4" fmla="*/ 3798018 h 3798018"/>
              <a:gd name="connsiteX0" fmla="*/ 0 w 6832600"/>
              <a:gd name="connsiteY0" fmla="*/ 3784648 h 3797348"/>
              <a:gd name="connsiteX1" fmla="*/ 927100 w 6832600"/>
              <a:gd name="connsiteY1" fmla="*/ 1257348 h 3797348"/>
              <a:gd name="connsiteX2" fmla="*/ 3556000 w 6832600"/>
              <a:gd name="connsiteY2" fmla="*/ 48 h 3797348"/>
              <a:gd name="connsiteX3" fmla="*/ 5994400 w 6832600"/>
              <a:gd name="connsiteY3" fmla="*/ 1295448 h 3797348"/>
              <a:gd name="connsiteX4" fmla="*/ 6832600 w 6832600"/>
              <a:gd name="connsiteY4" fmla="*/ 3797348 h 3797348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2600" h="3683056">
                <a:moveTo>
                  <a:pt x="0" y="3670356"/>
                </a:moveTo>
                <a:cubicBezTo>
                  <a:pt x="210608" y="2714681"/>
                  <a:pt x="345017" y="1754773"/>
                  <a:pt x="927100" y="1143056"/>
                </a:cubicBezTo>
                <a:cubicBezTo>
                  <a:pt x="1509183" y="531339"/>
                  <a:pt x="2647950" y="-6294"/>
                  <a:pt x="3492500" y="56"/>
                </a:cubicBezTo>
                <a:cubicBezTo>
                  <a:pt x="4337050" y="6406"/>
                  <a:pt x="5386917" y="512289"/>
                  <a:pt x="5994400" y="1181156"/>
                </a:cubicBezTo>
                <a:cubicBezTo>
                  <a:pt x="6601883" y="1850023"/>
                  <a:pt x="6717241" y="2766539"/>
                  <a:pt x="6832600" y="3683056"/>
                </a:cubicBez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1B64EB7A-9583-4855-9823-AE594A89C230}"/>
              </a:ext>
            </a:extLst>
          </p:cNvPr>
          <p:cNvSpPr/>
          <p:nvPr/>
        </p:nvSpPr>
        <p:spPr>
          <a:xfrm>
            <a:off x="948247" y="3498741"/>
            <a:ext cx="1727901" cy="1262920"/>
          </a:xfrm>
          <a:custGeom>
            <a:avLst/>
            <a:gdLst>
              <a:gd name="connsiteX0" fmla="*/ 0 w 6832600"/>
              <a:gd name="connsiteY0" fmla="*/ 4000604 h 4013304"/>
              <a:gd name="connsiteX1" fmla="*/ 1181100 w 6832600"/>
              <a:gd name="connsiteY1" fmla="*/ 1447904 h 4013304"/>
              <a:gd name="connsiteX2" fmla="*/ 3187700 w 6832600"/>
              <a:gd name="connsiteY2" fmla="*/ 104 h 4013304"/>
              <a:gd name="connsiteX3" fmla="*/ 5994400 w 6832600"/>
              <a:gd name="connsiteY3" fmla="*/ 1511404 h 4013304"/>
              <a:gd name="connsiteX4" fmla="*/ 6832600 w 6832600"/>
              <a:gd name="connsiteY4" fmla="*/ 4013304 h 4013304"/>
              <a:gd name="connsiteX0" fmla="*/ 0 w 6832600"/>
              <a:gd name="connsiteY0" fmla="*/ 3784736 h 3797436"/>
              <a:gd name="connsiteX1" fmla="*/ 1181100 w 6832600"/>
              <a:gd name="connsiteY1" fmla="*/ 1232036 h 3797436"/>
              <a:gd name="connsiteX2" fmla="*/ 3556000 w 6832600"/>
              <a:gd name="connsiteY2" fmla="*/ 136 h 3797436"/>
              <a:gd name="connsiteX3" fmla="*/ 5994400 w 6832600"/>
              <a:gd name="connsiteY3" fmla="*/ 1295536 h 3797436"/>
              <a:gd name="connsiteX4" fmla="*/ 6832600 w 6832600"/>
              <a:gd name="connsiteY4" fmla="*/ 3797436 h 3797436"/>
              <a:gd name="connsiteX0" fmla="*/ 0 w 6832600"/>
              <a:gd name="connsiteY0" fmla="*/ 3784621 h 3797321"/>
              <a:gd name="connsiteX1" fmla="*/ 1130300 w 6832600"/>
              <a:gd name="connsiteY1" fmla="*/ 1270021 h 3797321"/>
              <a:gd name="connsiteX2" fmla="*/ 3556000 w 6832600"/>
              <a:gd name="connsiteY2" fmla="*/ 21 h 3797321"/>
              <a:gd name="connsiteX3" fmla="*/ 5994400 w 6832600"/>
              <a:gd name="connsiteY3" fmla="*/ 1295421 h 3797321"/>
              <a:gd name="connsiteX4" fmla="*/ 6832600 w 6832600"/>
              <a:gd name="connsiteY4" fmla="*/ 3797321 h 3797321"/>
              <a:gd name="connsiteX0" fmla="*/ 0 w 6832600"/>
              <a:gd name="connsiteY0" fmla="*/ 3784851 h 3797551"/>
              <a:gd name="connsiteX1" fmla="*/ 939800 w 6832600"/>
              <a:gd name="connsiteY1" fmla="*/ 1384551 h 3797551"/>
              <a:gd name="connsiteX2" fmla="*/ 3556000 w 6832600"/>
              <a:gd name="connsiteY2" fmla="*/ 251 h 3797551"/>
              <a:gd name="connsiteX3" fmla="*/ 5994400 w 6832600"/>
              <a:gd name="connsiteY3" fmla="*/ 1295651 h 3797551"/>
              <a:gd name="connsiteX4" fmla="*/ 6832600 w 6832600"/>
              <a:gd name="connsiteY4" fmla="*/ 3797551 h 3797551"/>
              <a:gd name="connsiteX0" fmla="*/ 0 w 6832600"/>
              <a:gd name="connsiteY0" fmla="*/ 3785318 h 3798018"/>
              <a:gd name="connsiteX1" fmla="*/ 927100 w 6832600"/>
              <a:gd name="connsiteY1" fmla="*/ 1448518 h 3798018"/>
              <a:gd name="connsiteX2" fmla="*/ 3556000 w 6832600"/>
              <a:gd name="connsiteY2" fmla="*/ 718 h 3798018"/>
              <a:gd name="connsiteX3" fmla="*/ 5994400 w 6832600"/>
              <a:gd name="connsiteY3" fmla="*/ 1296118 h 3798018"/>
              <a:gd name="connsiteX4" fmla="*/ 6832600 w 6832600"/>
              <a:gd name="connsiteY4" fmla="*/ 3798018 h 3798018"/>
              <a:gd name="connsiteX0" fmla="*/ 0 w 6832600"/>
              <a:gd name="connsiteY0" fmla="*/ 3784648 h 3797348"/>
              <a:gd name="connsiteX1" fmla="*/ 927100 w 6832600"/>
              <a:gd name="connsiteY1" fmla="*/ 1257348 h 3797348"/>
              <a:gd name="connsiteX2" fmla="*/ 3556000 w 6832600"/>
              <a:gd name="connsiteY2" fmla="*/ 48 h 3797348"/>
              <a:gd name="connsiteX3" fmla="*/ 5994400 w 6832600"/>
              <a:gd name="connsiteY3" fmla="*/ 1295448 h 3797348"/>
              <a:gd name="connsiteX4" fmla="*/ 6832600 w 6832600"/>
              <a:gd name="connsiteY4" fmla="*/ 3797348 h 3797348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2600" h="3683056">
                <a:moveTo>
                  <a:pt x="0" y="3670356"/>
                </a:moveTo>
                <a:cubicBezTo>
                  <a:pt x="210608" y="2714681"/>
                  <a:pt x="345017" y="1754773"/>
                  <a:pt x="927100" y="1143056"/>
                </a:cubicBezTo>
                <a:cubicBezTo>
                  <a:pt x="1509183" y="531339"/>
                  <a:pt x="2647950" y="-6294"/>
                  <a:pt x="3492500" y="56"/>
                </a:cubicBezTo>
                <a:cubicBezTo>
                  <a:pt x="4337050" y="6406"/>
                  <a:pt x="5386917" y="512289"/>
                  <a:pt x="5994400" y="1181156"/>
                </a:cubicBezTo>
                <a:cubicBezTo>
                  <a:pt x="6601883" y="1850023"/>
                  <a:pt x="6717241" y="2766539"/>
                  <a:pt x="6832600" y="3683056"/>
                </a:cubicBez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星: 5 pt 95">
            <a:extLst>
              <a:ext uri="{FF2B5EF4-FFF2-40B4-BE49-F238E27FC236}">
                <a16:creationId xmlns:a16="http://schemas.microsoft.com/office/drawing/2014/main" id="{8CC4DAF3-40CD-4998-A934-DA695AD9EFB0}"/>
              </a:ext>
            </a:extLst>
          </p:cNvPr>
          <p:cNvSpPr/>
          <p:nvPr/>
        </p:nvSpPr>
        <p:spPr>
          <a:xfrm>
            <a:off x="5984352" y="4568791"/>
            <a:ext cx="355151" cy="336000"/>
          </a:xfrm>
          <a:prstGeom prst="star5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771B24E-7742-4B93-BF9B-15FB2D4E3FE2}"/>
              </a:ext>
            </a:extLst>
          </p:cNvPr>
          <p:cNvGrpSpPr/>
          <p:nvPr/>
        </p:nvGrpSpPr>
        <p:grpSpPr>
          <a:xfrm>
            <a:off x="963235" y="5317309"/>
            <a:ext cx="5183704" cy="1262920"/>
            <a:chOff x="1119827" y="7131781"/>
            <a:chExt cx="4904184" cy="1262920"/>
          </a:xfrm>
        </p:grpSpPr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81A711F7-C686-442E-9F55-D1044F97C5BF}"/>
                </a:ext>
              </a:extLst>
            </p:cNvPr>
            <p:cNvSpPr/>
            <p:nvPr/>
          </p:nvSpPr>
          <p:spPr>
            <a:xfrm>
              <a:off x="2754555" y="7131781"/>
              <a:ext cx="1634728" cy="1262920"/>
            </a:xfrm>
            <a:custGeom>
              <a:avLst/>
              <a:gdLst>
                <a:gd name="connsiteX0" fmla="*/ 0 w 6832600"/>
                <a:gd name="connsiteY0" fmla="*/ 4000604 h 4013304"/>
                <a:gd name="connsiteX1" fmla="*/ 1181100 w 6832600"/>
                <a:gd name="connsiteY1" fmla="*/ 1447904 h 4013304"/>
                <a:gd name="connsiteX2" fmla="*/ 3187700 w 6832600"/>
                <a:gd name="connsiteY2" fmla="*/ 104 h 4013304"/>
                <a:gd name="connsiteX3" fmla="*/ 5994400 w 6832600"/>
                <a:gd name="connsiteY3" fmla="*/ 1511404 h 4013304"/>
                <a:gd name="connsiteX4" fmla="*/ 6832600 w 6832600"/>
                <a:gd name="connsiteY4" fmla="*/ 4013304 h 4013304"/>
                <a:gd name="connsiteX0" fmla="*/ 0 w 6832600"/>
                <a:gd name="connsiteY0" fmla="*/ 3784736 h 3797436"/>
                <a:gd name="connsiteX1" fmla="*/ 1181100 w 6832600"/>
                <a:gd name="connsiteY1" fmla="*/ 1232036 h 3797436"/>
                <a:gd name="connsiteX2" fmla="*/ 3556000 w 6832600"/>
                <a:gd name="connsiteY2" fmla="*/ 136 h 3797436"/>
                <a:gd name="connsiteX3" fmla="*/ 5994400 w 6832600"/>
                <a:gd name="connsiteY3" fmla="*/ 1295536 h 3797436"/>
                <a:gd name="connsiteX4" fmla="*/ 6832600 w 6832600"/>
                <a:gd name="connsiteY4" fmla="*/ 3797436 h 3797436"/>
                <a:gd name="connsiteX0" fmla="*/ 0 w 6832600"/>
                <a:gd name="connsiteY0" fmla="*/ 3784621 h 3797321"/>
                <a:gd name="connsiteX1" fmla="*/ 1130300 w 6832600"/>
                <a:gd name="connsiteY1" fmla="*/ 1270021 h 3797321"/>
                <a:gd name="connsiteX2" fmla="*/ 3556000 w 6832600"/>
                <a:gd name="connsiteY2" fmla="*/ 21 h 3797321"/>
                <a:gd name="connsiteX3" fmla="*/ 5994400 w 6832600"/>
                <a:gd name="connsiteY3" fmla="*/ 1295421 h 3797321"/>
                <a:gd name="connsiteX4" fmla="*/ 6832600 w 6832600"/>
                <a:gd name="connsiteY4" fmla="*/ 3797321 h 3797321"/>
                <a:gd name="connsiteX0" fmla="*/ 0 w 6832600"/>
                <a:gd name="connsiteY0" fmla="*/ 3784851 h 3797551"/>
                <a:gd name="connsiteX1" fmla="*/ 939800 w 6832600"/>
                <a:gd name="connsiteY1" fmla="*/ 1384551 h 3797551"/>
                <a:gd name="connsiteX2" fmla="*/ 3556000 w 6832600"/>
                <a:gd name="connsiteY2" fmla="*/ 251 h 3797551"/>
                <a:gd name="connsiteX3" fmla="*/ 5994400 w 6832600"/>
                <a:gd name="connsiteY3" fmla="*/ 1295651 h 3797551"/>
                <a:gd name="connsiteX4" fmla="*/ 6832600 w 6832600"/>
                <a:gd name="connsiteY4" fmla="*/ 3797551 h 3797551"/>
                <a:gd name="connsiteX0" fmla="*/ 0 w 6832600"/>
                <a:gd name="connsiteY0" fmla="*/ 3785318 h 3798018"/>
                <a:gd name="connsiteX1" fmla="*/ 927100 w 6832600"/>
                <a:gd name="connsiteY1" fmla="*/ 1448518 h 3798018"/>
                <a:gd name="connsiteX2" fmla="*/ 3556000 w 6832600"/>
                <a:gd name="connsiteY2" fmla="*/ 718 h 3798018"/>
                <a:gd name="connsiteX3" fmla="*/ 5994400 w 6832600"/>
                <a:gd name="connsiteY3" fmla="*/ 1296118 h 3798018"/>
                <a:gd name="connsiteX4" fmla="*/ 6832600 w 6832600"/>
                <a:gd name="connsiteY4" fmla="*/ 3798018 h 3798018"/>
                <a:gd name="connsiteX0" fmla="*/ 0 w 6832600"/>
                <a:gd name="connsiteY0" fmla="*/ 3784648 h 3797348"/>
                <a:gd name="connsiteX1" fmla="*/ 927100 w 6832600"/>
                <a:gd name="connsiteY1" fmla="*/ 1257348 h 3797348"/>
                <a:gd name="connsiteX2" fmla="*/ 3556000 w 6832600"/>
                <a:gd name="connsiteY2" fmla="*/ 48 h 3797348"/>
                <a:gd name="connsiteX3" fmla="*/ 5994400 w 6832600"/>
                <a:gd name="connsiteY3" fmla="*/ 1295448 h 3797348"/>
                <a:gd name="connsiteX4" fmla="*/ 6832600 w 6832600"/>
                <a:gd name="connsiteY4" fmla="*/ 3797348 h 3797348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2600" h="3683056">
                  <a:moveTo>
                    <a:pt x="0" y="3670356"/>
                  </a:moveTo>
                  <a:cubicBezTo>
                    <a:pt x="210608" y="2714681"/>
                    <a:pt x="345017" y="1754773"/>
                    <a:pt x="927100" y="1143056"/>
                  </a:cubicBezTo>
                  <a:cubicBezTo>
                    <a:pt x="1509183" y="531339"/>
                    <a:pt x="2647950" y="-6294"/>
                    <a:pt x="3492500" y="56"/>
                  </a:cubicBezTo>
                  <a:cubicBezTo>
                    <a:pt x="4337050" y="6406"/>
                    <a:pt x="5386917" y="512289"/>
                    <a:pt x="5994400" y="1181156"/>
                  </a:cubicBezTo>
                  <a:cubicBezTo>
                    <a:pt x="6601883" y="1850023"/>
                    <a:pt x="6717241" y="2766539"/>
                    <a:pt x="6832600" y="3683056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7FF52AC6-4C74-42EA-B4A0-7C99D6D66CC0}"/>
                </a:ext>
              </a:extLst>
            </p:cNvPr>
            <p:cNvSpPr/>
            <p:nvPr/>
          </p:nvSpPr>
          <p:spPr>
            <a:xfrm>
              <a:off x="4389283" y="7131781"/>
              <a:ext cx="1634728" cy="1262920"/>
            </a:xfrm>
            <a:custGeom>
              <a:avLst/>
              <a:gdLst>
                <a:gd name="connsiteX0" fmla="*/ 0 w 6832600"/>
                <a:gd name="connsiteY0" fmla="*/ 4000604 h 4013304"/>
                <a:gd name="connsiteX1" fmla="*/ 1181100 w 6832600"/>
                <a:gd name="connsiteY1" fmla="*/ 1447904 h 4013304"/>
                <a:gd name="connsiteX2" fmla="*/ 3187700 w 6832600"/>
                <a:gd name="connsiteY2" fmla="*/ 104 h 4013304"/>
                <a:gd name="connsiteX3" fmla="*/ 5994400 w 6832600"/>
                <a:gd name="connsiteY3" fmla="*/ 1511404 h 4013304"/>
                <a:gd name="connsiteX4" fmla="*/ 6832600 w 6832600"/>
                <a:gd name="connsiteY4" fmla="*/ 4013304 h 4013304"/>
                <a:gd name="connsiteX0" fmla="*/ 0 w 6832600"/>
                <a:gd name="connsiteY0" fmla="*/ 3784736 h 3797436"/>
                <a:gd name="connsiteX1" fmla="*/ 1181100 w 6832600"/>
                <a:gd name="connsiteY1" fmla="*/ 1232036 h 3797436"/>
                <a:gd name="connsiteX2" fmla="*/ 3556000 w 6832600"/>
                <a:gd name="connsiteY2" fmla="*/ 136 h 3797436"/>
                <a:gd name="connsiteX3" fmla="*/ 5994400 w 6832600"/>
                <a:gd name="connsiteY3" fmla="*/ 1295536 h 3797436"/>
                <a:gd name="connsiteX4" fmla="*/ 6832600 w 6832600"/>
                <a:gd name="connsiteY4" fmla="*/ 3797436 h 3797436"/>
                <a:gd name="connsiteX0" fmla="*/ 0 w 6832600"/>
                <a:gd name="connsiteY0" fmla="*/ 3784621 h 3797321"/>
                <a:gd name="connsiteX1" fmla="*/ 1130300 w 6832600"/>
                <a:gd name="connsiteY1" fmla="*/ 1270021 h 3797321"/>
                <a:gd name="connsiteX2" fmla="*/ 3556000 w 6832600"/>
                <a:gd name="connsiteY2" fmla="*/ 21 h 3797321"/>
                <a:gd name="connsiteX3" fmla="*/ 5994400 w 6832600"/>
                <a:gd name="connsiteY3" fmla="*/ 1295421 h 3797321"/>
                <a:gd name="connsiteX4" fmla="*/ 6832600 w 6832600"/>
                <a:gd name="connsiteY4" fmla="*/ 3797321 h 3797321"/>
                <a:gd name="connsiteX0" fmla="*/ 0 w 6832600"/>
                <a:gd name="connsiteY0" fmla="*/ 3784851 h 3797551"/>
                <a:gd name="connsiteX1" fmla="*/ 939800 w 6832600"/>
                <a:gd name="connsiteY1" fmla="*/ 1384551 h 3797551"/>
                <a:gd name="connsiteX2" fmla="*/ 3556000 w 6832600"/>
                <a:gd name="connsiteY2" fmla="*/ 251 h 3797551"/>
                <a:gd name="connsiteX3" fmla="*/ 5994400 w 6832600"/>
                <a:gd name="connsiteY3" fmla="*/ 1295651 h 3797551"/>
                <a:gd name="connsiteX4" fmla="*/ 6832600 w 6832600"/>
                <a:gd name="connsiteY4" fmla="*/ 3797551 h 3797551"/>
                <a:gd name="connsiteX0" fmla="*/ 0 w 6832600"/>
                <a:gd name="connsiteY0" fmla="*/ 3785318 h 3798018"/>
                <a:gd name="connsiteX1" fmla="*/ 927100 w 6832600"/>
                <a:gd name="connsiteY1" fmla="*/ 1448518 h 3798018"/>
                <a:gd name="connsiteX2" fmla="*/ 3556000 w 6832600"/>
                <a:gd name="connsiteY2" fmla="*/ 718 h 3798018"/>
                <a:gd name="connsiteX3" fmla="*/ 5994400 w 6832600"/>
                <a:gd name="connsiteY3" fmla="*/ 1296118 h 3798018"/>
                <a:gd name="connsiteX4" fmla="*/ 6832600 w 6832600"/>
                <a:gd name="connsiteY4" fmla="*/ 3798018 h 3798018"/>
                <a:gd name="connsiteX0" fmla="*/ 0 w 6832600"/>
                <a:gd name="connsiteY0" fmla="*/ 3784648 h 3797348"/>
                <a:gd name="connsiteX1" fmla="*/ 927100 w 6832600"/>
                <a:gd name="connsiteY1" fmla="*/ 1257348 h 3797348"/>
                <a:gd name="connsiteX2" fmla="*/ 3556000 w 6832600"/>
                <a:gd name="connsiteY2" fmla="*/ 48 h 3797348"/>
                <a:gd name="connsiteX3" fmla="*/ 5994400 w 6832600"/>
                <a:gd name="connsiteY3" fmla="*/ 1295448 h 3797348"/>
                <a:gd name="connsiteX4" fmla="*/ 6832600 w 6832600"/>
                <a:gd name="connsiteY4" fmla="*/ 3797348 h 3797348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2600" h="3683056">
                  <a:moveTo>
                    <a:pt x="0" y="3670356"/>
                  </a:moveTo>
                  <a:cubicBezTo>
                    <a:pt x="210608" y="2714681"/>
                    <a:pt x="345017" y="1754773"/>
                    <a:pt x="927100" y="1143056"/>
                  </a:cubicBezTo>
                  <a:cubicBezTo>
                    <a:pt x="1509183" y="531339"/>
                    <a:pt x="2647950" y="-6294"/>
                    <a:pt x="3492500" y="56"/>
                  </a:cubicBezTo>
                  <a:cubicBezTo>
                    <a:pt x="4337050" y="6406"/>
                    <a:pt x="5386917" y="512289"/>
                    <a:pt x="5994400" y="1181156"/>
                  </a:cubicBezTo>
                  <a:cubicBezTo>
                    <a:pt x="6601883" y="1850023"/>
                    <a:pt x="6717241" y="2766539"/>
                    <a:pt x="6832600" y="3683056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859BB940-1371-4554-B937-CDBC641B55B5}"/>
                </a:ext>
              </a:extLst>
            </p:cNvPr>
            <p:cNvSpPr/>
            <p:nvPr/>
          </p:nvSpPr>
          <p:spPr>
            <a:xfrm>
              <a:off x="1119827" y="7131781"/>
              <a:ext cx="1634728" cy="1262920"/>
            </a:xfrm>
            <a:custGeom>
              <a:avLst/>
              <a:gdLst>
                <a:gd name="connsiteX0" fmla="*/ 0 w 6832600"/>
                <a:gd name="connsiteY0" fmla="*/ 4000604 h 4013304"/>
                <a:gd name="connsiteX1" fmla="*/ 1181100 w 6832600"/>
                <a:gd name="connsiteY1" fmla="*/ 1447904 h 4013304"/>
                <a:gd name="connsiteX2" fmla="*/ 3187700 w 6832600"/>
                <a:gd name="connsiteY2" fmla="*/ 104 h 4013304"/>
                <a:gd name="connsiteX3" fmla="*/ 5994400 w 6832600"/>
                <a:gd name="connsiteY3" fmla="*/ 1511404 h 4013304"/>
                <a:gd name="connsiteX4" fmla="*/ 6832600 w 6832600"/>
                <a:gd name="connsiteY4" fmla="*/ 4013304 h 4013304"/>
                <a:gd name="connsiteX0" fmla="*/ 0 w 6832600"/>
                <a:gd name="connsiteY0" fmla="*/ 3784736 h 3797436"/>
                <a:gd name="connsiteX1" fmla="*/ 1181100 w 6832600"/>
                <a:gd name="connsiteY1" fmla="*/ 1232036 h 3797436"/>
                <a:gd name="connsiteX2" fmla="*/ 3556000 w 6832600"/>
                <a:gd name="connsiteY2" fmla="*/ 136 h 3797436"/>
                <a:gd name="connsiteX3" fmla="*/ 5994400 w 6832600"/>
                <a:gd name="connsiteY3" fmla="*/ 1295536 h 3797436"/>
                <a:gd name="connsiteX4" fmla="*/ 6832600 w 6832600"/>
                <a:gd name="connsiteY4" fmla="*/ 3797436 h 3797436"/>
                <a:gd name="connsiteX0" fmla="*/ 0 w 6832600"/>
                <a:gd name="connsiteY0" fmla="*/ 3784621 h 3797321"/>
                <a:gd name="connsiteX1" fmla="*/ 1130300 w 6832600"/>
                <a:gd name="connsiteY1" fmla="*/ 1270021 h 3797321"/>
                <a:gd name="connsiteX2" fmla="*/ 3556000 w 6832600"/>
                <a:gd name="connsiteY2" fmla="*/ 21 h 3797321"/>
                <a:gd name="connsiteX3" fmla="*/ 5994400 w 6832600"/>
                <a:gd name="connsiteY3" fmla="*/ 1295421 h 3797321"/>
                <a:gd name="connsiteX4" fmla="*/ 6832600 w 6832600"/>
                <a:gd name="connsiteY4" fmla="*/ 3797321 h 3797321"/>
                <a:gd name="connsiteX0" fmla="*/ 0 w 6832600"/>
                <a:gd name="connsiteY0" fmla="*/ 3784851 h 3797551"/>
                <a:gd name="connsiteX1" fmla="*/ 939800 w 6832600"/>
                <a:gd name="connsiteY1" fmla="*/ 1384551 h 3797551"/>
                <a:gd name="connsiteX2" fmla="*/ 3556000 w 6832600"/>
                <a:gd name="connsiteY2" fmla="*/ 251 h 3797551"/>
                <a:gd name="connsiteX3" fmla="*/ 5994400 w 6832600"/>
                <a:gd name="connsiteY3" fmla="*/ 1295651 h 3797551"/>
                <a:gd name="connsiteX4" fmla="*/ 6832600 w 6832600"/>
                <a:gd name="connsiteY4" fmla="*/ 3797551 h 3797551"/>
                <a:gd name="connsiteX0" fmla="*/ 0 w 6832600"/>
                <a:gd name="connsiteY0" fmla="*/ 3785318 h 3798018"/>
                <a:gd name="connsiteX1" fmla="*/ 927100 w 6832600"/>
                <a:gd name="connsiteY1" fmla="*/ 1448518 h 3798018"/>
                <a:gd name="connsiteX2" fmla="*/ 3556000 w 6832600"/>
                <a:gd name="connsiteY2" fmla="*/ 718 h 3798018"/>
                <a:gd name="connsiteX3" fmla="*/ 5994400 w 6832600"/>
                <a:gd name="connsiteY3" fmla="*/ 1296118 h 3798018"/>
                <a:gd name="connsiteX4" fmla="*/ 6832600 w 6832600"/>
                <a:gd name="connsiteY4" fmla="*/ 3798018 h 3798018"/>
                <a:gd name="connsiteX0" fmla="*/ 0 w 6832600"/>
                <a:gd name="connsiteY0" fmla="*/ 3784648 h 3797348"/>
                <a:gd name="connsiteX1" fmla="*/ 927100 w 6832600"/>
                <a:gd name="connsiteY1" fmla="*/ 1257348 h 3797348"/>
                <a:gd name="connsiteX2" fmla="*/ 3556000 w 6832600"/>
                <a:gd name="connsiteY2" fmla="*/ 48 h 3797348"/>
                <a:gd name="connsiteX3" fmla="*/ 5994400 w 6832600"/>
                <a:gd name="connsiteY3" fmla="*/ 1295448 h 3797348"/>
                <a:gd name="connsiteX4" fmla="*/ 6832600 w 6832600"/>
                <a:gd name="connsiteY4" fmla="*/ 3797348 h 3797348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2600" h="3683056">
                  <a:moveTo>
                    <a:pt x="0" y="3670356"/>
                  </a:moveTo>
                  <a:cubicBezTo>
                    <a:pt x="210608" y="2714681"/>
                    <a:pt x="345017" y="1754773"/>
                    <a:pt x="927100" y="1143056"/>
                  </a:cubicBezTo>
                  <a:cubicBezTo>
                    <a:pt x="1509183" y="531339"/>
                    <a:pt x="2647950" y="-6294"/>
                    <a:pt x="3492500" y="56"/>
                  </a:cubicBezTo>
                  <a:cubicBezTo>
                    <a:pt x="4337050" y="6406"/>
                    <a:pt x="5386917" y="512289"/>
                    <a:pt x="5994400" y="1181156"/>
                  </a:cubicBezTo>
                  <a:cubicBezTo>
                    <a:pt x="6601883" y="1850023"/>
                    <a:pt x="6717241" y="2766539"/>
                    <a:pt x="6832600" y="3683056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367DC2F5-17F2-41E1-BA26-DF36CD3103C0}"/>
              </a:ext>
            </a:extLst>
          </p:cNvPr>
          <p:cNvSpPr/>
          <p:nvPr/>
        </p:nvSpPr>
        <p:spPr>
          <a:xfrm>
            <a:off x="2676148" y="5310110"/>
            <a:ext cx="1727901" cy="1262920"/>
          </a:xfrm>
          <a:custGeom>
            <a:avLst/>
            <a:gdLst>
              <a:gd name="connsiteX0" fmla="*/ 0 w 6832600"/>
              <a:gd name="connsiteY0" fmla="*/ 4000604 h 4013304"/>
              <a:gd name="connsiteX1" fmla="*/ 1181100 w 6832600"/>
              <a:gd name="connsiteY1" fmla="*/ 1447904 h 4013304"/>
              <a:gd name="connsiteX2" fmla="*/ 3187700 w 6832600"/>
              <a:gd name="connsiteY2" fmla="*/ 104 h 4013304"/>
              <a:gd name="connsiteX3" fmla="*/ 5994400 w 6832600"/>
              <a:gd name="connsiteY3" fmla="*/ 1511404 h 4013304"/>
              <a:gd name="connsiteX4" fmla="*/ 6832600 w 6832600"/>
              <a:gd name="connsiteY4" fmla="*/ 4013304 h 4013304"/>
              <a:gd name="connsiteX0" fmla="*/ 0 w 6832600"/>
              <a:gd name="connsiteY0" fmla="*/ 3784736 h 3797436"/>
              <a:gd name="connsiteX1" fmla="*/ 1181100 w 6832600"/>
              <a:gd name="connsiteY1" fmla="*/ 1232036 h 3797436"/>
              <a:gd name="connsiteX2" fmla="*/ 3556000 w 6832600"/>
              <a:gd name="connsiteY2" fmla="*/ 136 h 3797436"/>
              <a:gd name="connsiteX3" fmla="*/ 5994400 w 6832600"/>
              <a:gd name="connsiteY3" fmla="*/ 1295536 h 3797436"/>
              <a:gd name="connsiteX4" fmla="*/ 6832600 w 6832600"/>
              <a:gd name="connsiteY4" fmla="*/ 3797436 h 3797436"/>
              <a:gd name="connsiteX0" fmla="*/ 0 w 6832600"/>
              <a:gd name="connsiteY0" fmla="*/ 3784621 h 3797321"/>
              <a:gd name="connsiteX1" fmla="*/ 1130300 w 6832600"/>
              <a:gd name="connsiteY1" fmla="*/ 1270021 h 3797321"/>
              <a:gd name="connsiteX2" fmla="*/ 3556000 w 6832600"/>
              <a:gd name="connsiteY2" fmla="*/ 21 h 3797321"/>
              <a:gd name="connsiteX3" fmla="*/ 5994400 w 6832600"/>
              <a:gd name="connsiteY3" fmla="*/ 1295421 h 3797321"/>
              <a:gd name="connsiteX4" fmla="*/ 6832600 w 6832600"/>
              <a:gd name="connsiteY4" fmla="*/ 3797321 h 3797321"/>
              <a:gd name="connsiteX0" fmla="*/ 0 w 6832600"/>
              <a:gd name="connsiteY0" fmla="*/ 3784851 h 3797551"/>
              <a:gd name="connsiteX1" fmla="*/ 939800 w 6832600"/>
              <a:gd name="connsiteY1" fmla="*/ 1384551 h 3797551"/>
              <a:gd name="connsiteX2" fmla="*/ 3556000 w 6832600"/>
              <a:gd name="connsiteY2" fmla="*/ 251 h 3797551"/>
              <a:gd name="connsiteX3" fmla="*/ 5994400 w 6832600"/>
              <a:gd name="connsiteY3" fmla="*/ 1295651 h 3797551"/>
              <a:gd name="connsiteX4" fmla="*/ 6832600 w 6832600"/>
              <a:gd name="connsiteY4" fmla="*/ 3797551 h 3797551"/>
              <a:gd name="connsiteX0" fmla="*/ 0 w 6832600"/>
              <a:gd name="connsiteY0" fmla="*/ 3785318 h 3798018"/>
              <a:gd name="connsiteX1" fmla="*/ 927100 w 6832600"/>
              <a:gd name="connsiteY1" fmla="*/ 1448518 h 3798018"/>
              <a:gd name="connsiteX2" fmla="*/ 3556000 w 6832600"/>
              <a:gd name="connsiteY2" fmla="*/ 718 h 3798018"/>
              <a:gd name="connsiteX3" fmla="*/ 5994400 w 6832600"/>
              <a:gd name="connsiteY3" fmla="*/ 1296118 h 3798018"/>
              <a:gd name="connsiteX4" fmla="*/ 6832600 w 6832600"/>
              <a:gd name="connsiteY4" fmla="*/ 3798018 h 3798018"/>
              <a:gd name="connsiteX0" fmla="*/ 0 w 6832600"/>
              <a:gd name="connsiteY0" fmla="*/ 3784648 h 3797348"/>
              <a:gd name="connsiteX1" fmla="*/ 927100 w 6832600"/>
              <a:gd name="connsiteY1" fmla="*/ 1257348 h 3797348"/>
              <a:gd name="connsiteX2" fmla="*/ 3556000 w 6832600"/>
              <a:gd name="connsiteY2" fmla="*/ 48 h 3797348"/>
              <a:gd name="connsiteX3" fmla="*/ 5994400 w 6832600"/>
              <a:gd name="connsiteY3" fmla="*/ 1295448 h 3797348"/>
              <a:gd name="connsiteX4" fmla="*/ 6832600 w 6832600"/>
              <a:gd name="connsiteY4" fmla="*/ 3797348 h 3797348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2600" h="3683056">
                <a:moveTo>
                  <a:pt x="0" y="3670356"/>
                </a:moveTo>
                <a:cubicBezTo>
                  <a:pt x="210608" y="2714681"/>
                  <a:pt x="345017" y="1754773"/>
                  <a:pt x="927100" y="1143056"/>
                </a:cubicBezTo>
                <a:cubicBezTo>
                  <a:pt x="1509183" y="531339"/>
                  <a:pt x="2647950" y="-6294"/>
                  <a:pt x="3492500" y="56"/>
                </a:cubicBezTo>
                <a:cubicBezTo>
                  <a:pt x="4337050" y="6406"/>
                  <a:pt x="5386917" y="512289"/>
                  <a:pt x="5994400" y="1181156"/>
                </a:cubicBezTo>
                <a:cubicBezTo>
                  <a:pt x="6601883" y="1850023"/>
                  <a:pt x="6717241" y="2766539"/>
                  <a:pt x="6832600" y="3683056"/>
                </a:cubicBez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4DC8A513-E957-47C8-B7D4-AFD9755B785C}"/>
              </a:ext>
            </a:extLst>
          </p:cNvPr>
          <p:cNvSpPr/>
          <p:nvPr/>
        </p:nvSpPr>
        <p:spPr>
          <a:xfrm>
            <a:off x="4404050" y="5310110"/>
            <a:ext cx="1727901" cy="1262920"/>
          </a:xfrm>
          <a:custGeom>
            <a:avLst/>
            <a:gdLst>
              <a:gd name="connsiteX0" fmla="*/ 0 w 6832600"/>
              <a:gd name="connsiteY0" fmla="*/ 4000604 h 4013304"/>
              <a:gd name="connsiteX1" fmla="*/ 1181100 w 6832600"/>
              <a:gd name="connsiteY1" fmla="*/ 1447904 h 4013304"/>
              <a:gd name="connsiteX2" fmla="*/ 3187700 w 6832600"/>
              <a:gd name="connsiteY2" fmla="*/ 104 h 4013304"/>
              <a:gd name="connsiteX3" fmla="*/ 5994400 w 6832600"/>
              <a:gd name="connsiteY3" fmla="*/ 1511404 h 4013304"/>
              <a:gd name="connsiteX4" fmla="*/ 6832600 w 6832600"/>
              <a:gd name="connsiteY4" fmla="*/ 4013304 h 4013304"/>
              <a:gd name="connsiteX0" fmla="*/ 0 w 6832600"/>
              <a:gd name="connsiteY0" fmla="*/ 3784736 h 3797436"/>
              <a:gd name="connsiteX1" fmla="*/ 1181100 w 6832600"/>
              <a:gd name="connsiteY1" fmla="*/ 1232036 h 3797436"/>
              <a:gd name="connsiteX2" fmla="*/ 3556000 w 6832600"/>
              <a:gd name="connsiteY2" fmla="*/ 136 h 3797436"/>
              <a:gd name="connsiteX3" fmla="*/ 5994400 w 6832600"/>
              <a:gd name="connsiteY3" fmla="*/ 1295536 h 3797436"/>
              <a:gd name="connsiteX4" fmla="*/ 6832600 w 6832600"/>
              <a:gd name="connsiteY4" fmla="*/ 3797436 h 3797436"/>
              <a:gd name="connsiteX0" fmla="*/ 0 w 6832600"/>
              <a:gd name="connsiteY0" fmla="*/ 3784621 h 3797321"/>
              <a:gd name="connsiteX1" fmla="*/ 1130300 w 6832600"/>
              <a:gd name="connsiteY1" fmla="*/ 1270021 h 3797321"/>
              <a:gd name="connsiteX2" fmla="*/ 3556000 w 6832600"/>
              <a:gd name="connsiteY2" fmla="*/ 21 h 3797321"/>
              <a:gd name="connsiteX3" fmla="*/ 5994400 w 6832600"/>
              <a:gd name="connsiteY3" fmla="*/ 1295421 h 3797321"/>
              <a:gd name="connsiteX4" fmla="*/ 6832600 w 6832600"/>
              <a:gd name="connsiteY4" fmla="*/ 3797321 h 3797321"/>
              <a:gd name="connsiteX0" fmla="*/ 0 w 6832600"/>
              <a:gd name="connsiteY0" fmla="*/ 3784851 h 3797551"/>
              <a:gd name="connsiteX1" fmla="*/ 939800 w 6832600"/>
              <a:gd name="connsiteY1" fmla="*/ 1384551 h 3797551"/>
              <a:gd name="connsiteX2" fmla="*/ 3556000 w 6832600"/>
              <a:gd name="connsiteY2" fmla="*/ 251 h 3797551"/>
              <a:gd name="connsiteX3" fmla="*/ 5994400 w 6832600"/>
              <a:gd name="connsiteY3" fmla="*/ 1295651 h 3797551"/>
              <a:gd name="connsiteX4" fmla="*/ 6832600 w 6832600"/>
              <a:gd name="connsiteY4" fmla="*/ 3797551 h 3797551"/>
              <a:gd name="connsiteX0" fmla="*/ 0 w 6832600"/>
              <a:gd name="connsiteY0" fmla="*/ 3785318 h 3798018"/>
              <a:gd name="connsiteX1" fmla="*/ 927100 w 6832600"/>
              <a:gd name="connsiteY1" fmla="*/ 1448518 h 3798018"/>
              <a:gd name="connsiteX2" fmla="*/ 3556000 w 6832600"/>
              <a:gd name="connsiteY2" fmla="*/ 718 h 3798018"/>
              <a:gd name="connsiteX3" fmla="*/ 5994400 w 6832600"/>
              <a:gd name="connsiteY3" fmla="*/ 1296118 h 3798018"/>
              <a:gd name="connsiteX4" fmla="*/ 6832600 w 6832600"/>
              <a:gd name="connsiteY4" fmla="*/ 3798018 h 3798018"/>
              <a:gd name="connsiteX0" fmla="*/ 0 w 6832600"/>
              <a:gd name="connsiteY0" fmla="*/ 3784648 h 3797348"/>
              <a:gd name="connsiteX1" fmla="*/ 927100 w 6832600"/>
              <a:gd name="connsiteY1" fmla="*/ 1257348 h 3797348"/>
              <a:gd name="connsiteX2" fmla="*/ 3556000 w 6832600"/>
              <a:gd name="connsiteY2" fmla="*/ 48 h 3797348"/>
              <a:gd name="connsiteX3" fmla="*/ 5994400 w 6832600"/>
              <a:gd name="connsiteY3" fmla="*/ 1295448 h 3797348"/>
              <a:gd name="connsiteX4" fmla="*/ 6832600 w 6832600"/>
              <a:gd name="connsiteY4" fmla="*/ 3797348 h 3797348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2600" h="3683056">
                <a:moveTo>
                  <a:pt x="0" y="3670356"/>
                </a:moveTo>
                <a:cubicBezTo>
                  <a:pt x="210608" y="2714681"/>
                  <a:pt x="345017" y="1754773"/>
                  <a:pt x="927100" y="1143056"/>
                </a:cubicBezTo>
                <a:cubicBezTo>
                  <a:pt x="1509183" y="531339"/>
                  <a:pt x="2647950" y="-6294"/>
                  <a:pt x="3492500" y="56"/>
                </a:cubicBezTo>
                <a:cubicBezTo>
                  <a:pt x="4337050" y="6406"/>
                  <a:pt x="5386917" y="512289"/>
                  <a:pt x="5994400" y="1181156"/>
                </a:cubicBezTo>
                <a:cubicBezTo>
                  <a:pt x="6601883" y="1850023"/>
                  <a:pt x="6717241" y="2766539"/>
                  <a:pt x="6832600" y="3683056"/>
                </a:cubicBez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690F751C-60A8-40E6-A027-A559F28C77F3}"/>
              </a:ext>
            </a:extLst>
          </p:cNvPr>
          <p:cNvSpPr/>
          <p:nvPr/>
        </p:nvSpPr>
        <p:spPr>
          <a:xfrm>
            <a:off x="948247" y="5310110"/>
            <a:ext cx="1727901" cy="1262920"/>
          </a:xfrm>
          <a:custGeom>
            <a:avLst/>
            <a:gdLst>
              <a:gd name="connsiteX0" fmla="*/ 0 w 6832600"/>
              <a:gd name="connsiteY0" fmla="*/ 4000604 h 4013304"/>
              <a:gd name="connsiteX1" fmla="*/ 1181100 w 6832600"/>
              <a:gd name="connsiteY1" fmla="*/ 1447904 h 4013304"/>
              <a:gd name="connsiteX2" fmla="*/ 3187700 w 6832600"/>
              <a:gd name="connsiteY2" fmla="*/ 104 h 4013304"/>
              <a:gd name="connsiteX3" fmla="*/ 5994400 w 6832600"/>
              <a:gd name="connsiteY3" fmla="*/ 1511404 h 4013304"/>
              <a:gd name="connsiteX4" fmla="*/ 6832600 w 6832600"/>
              <a:gd name="connsiteY4" fmla="*/ 4013304 h 4013304"/>
              <a:gd name="connsiteX0" fmla="*/ 0 w 6832600"/>
              <a:gd name="connsiteY0" fmla="*/ 3784736 h 3797436"/>
              <a:gd name="connsiteX1" fmla="*/ 1181100 w 6832600"/>
              <a:gd name="connsiteY1" fmla="*/ 1232036 h 3797436"/>
              <a:gd name="connsiteX2" fmla="*/ 3556000 w 6832600"/>
              <a:gd name="connsiteY2" fmla="*/ 136 h 3797436"/>
              <a:gd name="connsiteX3" fmla="*/ 5994400 w 6832600"/>
              <a:gd name="connsiteY3" fmla="*/ 1295536 h 3797436"/>
              <a:gd name="connsiteX4" fmla="*/ 6832600 w 6832600"/>
              <a:gd name="connsiteY4" fmla="*/ 3797436 h 3797436"/>
              <a:gd name="connsiteX0" fmla="*/ 0 w 6832600"/>
              <a:gd name="connsiteY0" fmla="*/ 3784621 h 3797321"/>
              <a:gd name="connsiteX1" fmla="*/ 1130300 w 6832600"/>
              <a:gd name="connsiteY1" fmla="*/ 1270021 h 3797321"/>
              <a:gd name="connsiteX2" fmla="*/ 3556000 w 6832600"/>
              <a:gd name="connsiteY2" fmla="*/ 21 h 3797321"/>
              <a:gd name="connsiteX3" fmla="*/ 5994400 w 6832600"/>
              <a:gd name="connsiteY3" fmla="*/ 1295421 h 3797321"/>
              <a:gd name="connsiteX4" fmla="*/ 6832600 w 6832600"/>
              <a:gd name="connsiteY4" fmla="*/ 3797321 h 3797321"/>
              <a:gd name="connsiteX0" fmla="*/ 0 w 6832600"/>
              <a:gd name="connsiteY0" fmla="*/ 3784851 h 3797551"/>
              <a:gd name="connsiteX1" fmla="*/ 939800 w 6832600"/>
              <a:gd name="connsiteY1" fmla="*/ 1384551 h 3797551"/>
              <a:gd name="connsiteX2" fmla="*/ 3556000 w 6832600"/>
              <a:gd name="connsiteY2" fmla="*/ 251 h 3797551"/>
              <a:gd name="connsiteX3" fmla="*/ 5994400 w 6832600"/>
              <a:gd name="connsiteY3" fmla="*/ 1295651 h 3797551"/>
              <a:gd name="connsiteX4" fmla="*/ 6832600 w 6832600"/>
              <a:gd name="connsiteY4" fmla="*/ 3797551 h 3797551"/>
              <a:gd name="connsiteX0" fmla="*/ 0 w 6832600"/>
              <a:gd name="connsiteY0" fmla="*/ 3785318 h 3798018"/>
              <a:gd name="connsiteX1" fmla="*/ 927100 w 6832600"/>
              <a:gd name="connsiteY1" fmla="*/ 1448518 h 3798018"/>
              <a:gd name="connsiteX2" fmla="*/ 3556000 w 6832600"/>
              <a:gd name="connsiteY2" fmla="*/ 718 h 3798018"/>
              <a:gd name="connsiteX3" fmla="*/ 5994400 w 6832600"/>
              <a:gd name="connsiteY3" fmla="*/ 1296118 h 3798018"/>
              <a:gd name="connsiteX4" fmla="*/ 6832600 w 6832600"/>
              <a:gd name="connsiteY4" fmla="*/ 3798018 h 3798018"/>
              <a:gd name="connsiteX0" fmla="*/ 0 w 6832600"/>
              <a:gd name="connsiteY0" fmla="*/ 3784648 h 3797348"/>
              <a:gd name="connsiteX1" fmla="*/ 927100 w 6832600"/>
              <a:gd name="connsiteY1" fmla="*/ 1257348 h 3797348"/>
              <a:gd name="connsiteX2" fmla="*/ 3556000 w 6832600"/>
              <a:gd name="connsiteY2" fmla="*/ 48 h 3797348"/>
              <a:gd name="connsiteX3" fmla="*/ 5994400 w 6832600"/>
              <a:gd name="connsiteY3" fmla="*/ 1295448 h 3797348"/>
              <a:gd name="connsiteX4" fmla="*/ 6832600 w 6832600"/>
              <a:gd name="connsiteY4" fmla="*/ 3797348 h 3797348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2600" h="3683056">
                <a:moveTo>
                  <a:pt x="0" y="3670356"/>
                </a:moveTo>
                <a:cubicBezTo>
                  <a:pt x="210608" y="2714681"/>
                  <a:pt x="345017" y="1754773"/>
                  <a:pt x="927100" y="1143056"/>
                </a:cubicBezTo>
                <a:cubicBezTo>
                  <a:pt x="1509183" y="531339"/>
                  <a:pt x="2647950" y="-6294"/>
                  <a:pt x="3492500" y="56"/>
                </a:cubicBezTo>
                <a:cubicBezTo>
                  <a:pt x="4337050" y="6406"/>
                  <a:pt x="5386917" y="512289"/>
                  <a:pt x="5994400" y="1181156"/>
                </a:cubicBezTo>
                <a:cubicBezTo>
                  <a:pt x="6601883" y="1850023"/>
                  <a:pt x="6717241" y="2766539"/>
                  <a:pt x="6832600" y="3683056"/>
                </a:cubicBez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星: 5 pt 70">
            <a:extLst>
              <a:ext uri="{FF2B5EF4-FFF2-40B4-BE49-F238E27FC236}">
                <a16:creationId xmlns:a16="http://schemas.microsoft.com/office/drawing/2014/main" id="{71095D32-A952-4265-AD8C-BE1486414CA0}"/>
              </a:ext>
            </a:extLst>
          </p:cNvPr>
          <p:cNvSpPr/>
          <p:nvPr/>
        </p:nvSpPr>
        <p:spPr>
          <a:xfrm>
            <a:off x="5984352" y="6380160"/>
            <a:ext cx="355151" cy="336000"/>
          </a:xfrm>
          <a:prstGeom prst="star5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CDE3541B-8B3A-4D61-BEE6-27653BB0E601}"/>
              </a:ext>
            </a:extLst>
          </p:cNvPr>
          <p:cNvGrpSpPr/>
          <p:nvPr/>
        </p:nvGrpSpPr>
        <p:grpSpPr>
          <a:xfrm>
            <a:off x="977415" y="1694571"/>
            <a:ext cx="5183704" cy="1262920"/>
            <a:chOff x="1119827" y="7131781"/>
            <a:chExt cx="4904184" cy="1262920"/>
          </a:xfrm>
        </p:grpSpPr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143E5DBC-080F-454F-86D6-CAC19E3CA763}"/>
                </a:ext>
              </a:extLst>
            </p:cNvPr>
            <p:cNvSpPr/>
            <p:nvPr/>
          </p:nvSpPr>
          <p:spPr>
            <a:xfrm>
              <a:off x="2754555" y="7131781"/>
              <a:ext cx="1634728" cy="1262920"/>
            </a:xfrm>
            <a:custGeom>
              <a:avLst/>
              <a:gdLst>
                <a:gd name="connsiteX0" fmla="*/ 0 w 6832600"/>
                <a:gd name="connsiteY0" fmla="*/ 4000604 h 4013304"/>
                <a:gd name="connsiteX1" fmla="*/ 1181100 w 6832600"/>
                <a:gd name="connsiteY1" fmla="*/ 1447904 h 4013304"/>
                <a:gd name="connsiteX2" fmla="*/ 3187700 w 6832600"/>
                <a:gd name="connsiteY2" fmla="*/ 104 h 4013304"/>
                <a:gd name="connsiteX3" fmla="*/ 5994400 w 6832600"/>
                <a:gd name="connsiteY3" fmla="*/ 1511404 h 4013304"/>
                <a:gd name="connsiteX4" fmla="*/ 6832600 w 6832600"/>
                <a:gd name="connsiteY4" fmla="*/ 4013304 h 4013304"/>
                <a:gd name="connsiteX0" fmla="*/ 0 w 6832600"/>
                <a:gd name="connsiteY0" fmla="*/ 3784736 h 3797436"/>
                <a:gd name="connsiteX1" fmla="*/ 1181100 w 6832600"/>
                <a:gd name="connsiteY1" fmla="*/ 1232036 h 3797436"/>
                <a:gd name="connsiteX2" fmla="*/ 3556000 w 6832600"/>
                <a:gd name="connsiteY2" fmla="*/ 136 h 3797436"/>
                <a:gd name="connsiteX3" fmla="*/ 5994400 w 6832600"/>
                <a:gd name="connsiteY3" fmla="*/ 1295536 h 3797436"/>
                <a:gd name="connsiteX4" fmla="*/ 6832600 w 6832600"/>
                <a:gd name="connsiteY4" fmla="*/ 3797436 h 3797436"/>
                <a:gd name="connsiteX0" fmla="*/ 0 w 6832600"/>
                <a:gd name="connsiteY0" fmla="*/ 3784621 h 3797321"/>
                <a:gd name="connsiteX1" fmla="*/ 1130300 w 6832600"/>
                <a:gd name="connsiteY1" fmla="*/ 1270021 h 3797321"/>
                <a:gd name="connsiteX2" fmla="*/ 3556000 w 6832600"/>
                <a:gd name="connsiteY2" fmla="*/ 21 h 3797321"/>
                <a:gd name="connsiteX3" fmla="*/ 5994400 w 6832600"/>
                <a:gd name="connsiteY3" fmla="*/ 1295421 h 3797321"/>
                <a:gd name="connsiteX4" fmla="*/ 6832600 w 6832600"/>
                <a:gd name="connsiteY4" fmla="*/ 3797321 h 3797321"/>
                <a:gd name="connsiteX0" fmla="*/ 0 w 6832600"/>
                <a:gd name="connsiteY0" fmla="*/ 3784851 h 3797551"/>
                <a:gd name="connsiteX1" fmla="*/ 939800 w 6832600"/>
                <a:gd name="connsiteY1" fmla="*/ 1384551 h 3797551"/>
                <a:gd name="connsiteX2" fmla="*/ 3556000 w 6832600"/>
                <a:gd name="connsiteY2" fmla="*/ 251 h 3797551"/>
                <a:gd name="connsiteX3" fmla="*/ 5994400 w 6832600"/>
                <a:gd name="connsiteY3" fmla="*/ 1295651 h 3797551"/>
                <a:gd name="connsiteX4" fmla="*/ 6832600 w 6832600"/>
                <a:gd name="connsiteY4" fmla="*/ 3797551 h 3797551"/>
                <a:gd name="connsiteX0" fmla="*/ 0 w 6832600"/>
                <a:gd name="connsiteY0" fmla="*/ 3785318 h 3798018"/>
                <a:gd name="connsiteX1" fmla="*/ 927100 w 6832600"/>
                <a:gd name="connsiteY1" fmla="*/ 1448518 h 3798018"/>
                <a:gd name="connsiteX2" fmla="*/ 3556000 w 6832600"/>
                <a:gd name="connsiteY2" fmla="*/ 718 h 3798018"/>
                <a:gd name="connsiteX3" fmla="*/ 5994400 w 6832600"/>
                <a:gd name="connsiteY3" fmla="*/ 1296118 h 3798018"/>
                <a:gd name="connsiteX4" fmla="*/ 6832600 w 6832600"/>
                <a:gd name="connsiteY4" fmla="*/ 3798018 h 3798018"/>
                <a:gd name="connsiteX0" fmla="*/ 0 w 6832600"/>
                <a:gd name="connsiteY0" fmla="*/ 3784648 h 3797348"/>
                <a:gd name="connsiteX1" fmla="*/ 927100 w 6832600"/>
                <a:gd name="connsiteY1" fmla="*/ 1257348 h 3797348"/>
                <a:gd name="connsiteX2" fmla="*/ 3556000 w 6832600"/>
                <a:gd name="connsiteY2" fmla="*/ 48 h 3797348"/>
                <a:gd name="connsiteX3" fmla="*/ 5994400 w 6832600"/>
                <a:gd name="connsiteY3" fmla="*/ 1295448 h 3797348"/>
                <a:gd name="connsiteX4" fmla="*/ 6832600 w 6832600"/>
                <a:gd name="connsiteY4" fmla="*/ 3797348 h 3797348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2600" h="3683056">
                  <a:moveTo>
                    <a:pt x="0" y="3670356"/>
                  </a:moveTo>
                  <a:cubicBezTo>
                    <a:pt x="210608" y="2714681"/>
                    <a:pt x="345017" y="1754773"/>
                    <a:pt x="927100" y="1143056"/>
                  </a:cubicBezTo>
                  <a:cubicBezTo>
                    <a:pt x="1509183" y="531339"/>
                    <a:pt x="2647950" y="-6294"/>
                    <a:pt x="3492500" y="56"/>
                  </a:cubicBezTo>
                  <a:cubicBezTo>
                    <a:pt x="4337050" y="6406"/>
                    <a:pt x="5386917" y="512289"/>
                    <a:pt x="5994400" y="1181156"/>
                  </a:cubicBezTo>
                  <a:cubicBezTo>
                    <a:pt x="6601883" y="1850023"/>
                    <a:pt x="6717241" y="2766539"/>
                    <a:pt x="6832600" y="3683056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E014C4BB-FB64-46E8-B475-B5AAD9DB3371}"/>
                </a:ext>
              </a:extLst>
            </p:cNvPr>
            <p:cNvSpPr/>
            <p:nvPr/>
          </p:nvSpPr>
          <p:spPr>
            <a:xfrm>
              <a:off x="4389283" y="7131781"/>
              <a:ext cx="1634728" cy="1262920"/>
            </a:xfrm>
            <a:custGeom>
              <a:avLst/>
              <a:gdLst>
                <a:gd name="connsiteX0" fmla="*/ 0 w 6832600"/>
                <a:gd name="connsiteY0" fmla="*/ 4000604 h 4013304"/>
                <a:gd name="connsiteX1" fmla="*/ 1181100 w 6832600"/>
                <a:gd name="connsiteY1" fmla="*/ 1447904 h 4013304"/>
                <a:gd name="connsiteX2" fmla="*/ 3187700 w 6832600"/>
                <a:gd name="connsiteY2" fmla="*/ 104 h 4013304"/>
                <a:gd name="connsiteX3" fmla="*/ 5994400 w 6832600"/>
                <a:gd name="connsiteY3" fmla="*/ 1511404 h 4013304"/>
                <a:gd name="connsiteX4" fmla="*/ 6832600 w 6832600"/>
                <a:gd name="connsiteY4" fmla="*/ 4013304 h 4013304"/>
                <a:gd name="connsiteX0" fmla="*/ 0 w 6832600"/>
                <a:gd name="connsiteY0" fmla="*/ 3784736 h 3797436"/>
                <a:gd name="connsiteX1" fmla="*/ 1181100 w 6832600"/>
                <a:gd name="connsiteY1" fmla="*/ 1232036 h 3797436"/>
                <a:gd name="connsiteX2" fmla="*/ 3556000 w 6832600"/>
                <a:gd name="connsiteY2" fmla="*/ 136 h 3797436"/>
                <a:gd name="connsiteX3" fmla="*/ 5994400 w 6832600"/>
                <a:gd name="connsiteY3" fmla="*/ 1295536 h 3797436"/>
                <a:gd name="connsiteX4" fmla="*/ 6832600 w 6832600"/>
                <a:gd name="connsiteY4" fmla="*/ 3797436 h 3797436"/>
                <a:gd name="connsiteX0" fmla="*/ 0 w 6832600"/>
                <a:gd name="connsiteY0" fmla="*/ 3784621 h 3797321"/>
                <a:gd name="connsiteX1" fmla="*/ 1130300 w 6832600"/>
                <a:gd name="connsiteY1" fmla="*/ 1270021 h 3797321"/>
                <a:gd name="connsiteX2" fmla="*/ 3556000 w 6832600"/>
                <a:gd name="connsiteY2" fmla="*/ 21 h 3797321"/>
                <a:gd name="connsiteX3" fmla="*/ 5994400 w 6832600"/>
                <a:gd name="connsiteY3" fmla="*/ 1295421 h 3797321"/>
                <a:gd name="connsiteX4" fmla="*/ 6832600 w 6832600"/>
                <a:gd name="connsiteY4" fmla="*/ 3797321 h 3797321"/>
                <a:gd name="connsiteX0" fmla="*/ 0 w 6832600"/>
                <a:gd name="connsiteY0" fmla="*/ 3784851 h 3797551"/>
                <a:gd name="connsiteX1" fmla="*/ 939800 w 6832600"/>
                <a:gd name="connsiteY1" fmla="*/ 1384551 h 3797551"/>
                <a:gd name="connsiteX2" fmla="*/ 3556000 w 6832600"/>
                <a:gd name="connsiteY2" fmla="*/ 251 h 3797551"/>
                <a:gd name="connsiteX3" fmla="*/ 5994400 w 6832600"/>
                <a:gd name="connsiteY3" fmla="*/ 1295651 h 3797551"/>
                <a:gd name="connsiteX4" fmla="*/ 6832600 w 6832600"/>
                <a:gd name="connsiteY4" fmla="*/ 3797551 h 3797551"/>
                <a:gd name="connsiteX0" fmla="*/ 0 w 6832600"/>
                <a:gd name="connsiteY0" fmla="*/ 3785318 h 3798018"/>
                <a:gd name="connsiteX1" fmla="*/ 927100 w 6832600"/>
                <a:gd name="connsiteY1" fmla="*/ 1448518 h 3798018"/>
                <a:gd name="connsiteX2" fmla="*/ 3556000 w 6832600"/>
                <a:gd name="connsiteY2" fmla="*/ 718 h 3798018"/>
                <a:gd name="connsiteX3" fmla="*/ 5994400 w 6832600"/>
                <a:gd name="connsiteY3" fmla="*/ 1296118 h 3798018"/>
                <a:gd name="connsiteX4" fmla="*/ 6832600 w 6832600"/>
                <a:gd name="connsiteY4" fmla="*/ 3798018 h 3798018"/>
                <a:gd name="connsiteX0" fmla="*/ 0 w 6832600"/>
                <a:gd name="connsiteY0" fmla="*/ 3784648 h 3797348"/>
                <a:gd name="connsiteX1" fmla="*/ 927100 w 6832600"/>
                <a:gd name="connsiteY1" fmla="*/ 1257348 h 3797348"/>
                <a:gd name="connsiteX2" fmla="*/ 3556000 w 6832600"/>
                <a:gd name="connsiteY2" fmla="*/ 48 h 3797348"/>
                <a:gd name="connsiteX3" fmla="*/ 5994400 w 6832600"/>
                <a:gd name="connsiteY3" fmla="*/ 1295448 h 3797348"/>
                <a:gd name="connsiteX4" fmla="*/ 6832600 w 6832600"/>
                <a:gd name="connsiteY4" fmla="*/ 3797348 h 3797348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2600" h="3683056">
                  <a:moveTo>
                    <a:pt x="0" y="3670356"/>
                  </a:moveTo>
                  <a:cubicBezTo>
                    <a:pt x="210608" y="2714681"/>
                    <a:pt x="345017" y="1754773"/>
                    <a:pt x="927100" y="1143056"/>
                  </a:cubicBezTo>
                  <a:cubicBezTo>
                    <a:pt x="1509183" y="531339"/>
                    <a:pt x="2647950" y="-6294"/>
                    <a:pt x="3492500" y="56"/>
                  </a:cubicBezTo>
                  <a:cubicBezTo>
                    <a:pt x="4337050" y="6406"/>
                    <a:pt x="5386917" y="512289"/>
                    <a:pt x="5994400" y="1181156"/>
                  </a:cubicBezTo>
                  <a:cubicBezTo>
                    <a:pt x="6601883" y="1850023"/>
                    <a:pt x="6717241" y="2766539"/>
                    <a:pt x="6832600" y="3683056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162FC81E-6A91-42CD-A328-CD8A8AFD9BB6}"/>
                </a:ext>
              </a:extLst>
            </p:cNvPr>
            <p:cNvSpPr/>
            <p:nvPr/>
          </p:nvSpPr>
          <p:spPr>
            <a:xfrm>
              <a:off x="1119827" y="7131781"/>
              <a:ext cx="1634728" cy="1262920"/>
            </a:xfrm>
            <a:custGeom>
              <a:avLst/>
              <a:gdLst>
                <a:gd name="connsiteX0" fmla="*/ 0 w 6832600"/>
                <a:gd name="connsiteY0" fmla="*/ 4000604 h 4013304"/>
                <a:gd name="connsiteX1" fmla="*/ 1181100 w 6832600"/>
                <a:gd name="connsiteY1" fmla="*/ 1447904 h 4013304"/>
                <a:gd name="connsiteX2" fmla="*/ 3187700 w 6832600"/>
                <a:gd name="connsiteY2" fmla="*/ 104 h 4013304"/>
                <a:gd name="connsiteX3" fmla="*/ 5994400 w 6832600"/>
                <a:gd name="connsiteY3" fmla="*/ 1511404 h 4013304"/>
                <a:gd name="connsiteX4" fmla="*/ 6832600 w 6832600"/>
                <a:gd name="connsiteY4" fmla="*/ 4013304 h 4013304"/>
                <a:gd name="connsiteX0" fmla="*/ 0 w 6832600"/>
                <a:gd name="connsiteY0" fmla="*/ 3784736 h 3797436"/>
                <a:gd name="connsiteX1" fmla="*/ 1181100 w 6832600"/>
                <a:gd name="connsiteY1" fmla="*/ 1232036 h 3797436"/>
                <a:gd name="connsiteX2" fmla="*/ 3556000 w 6832600"/>
                <a:gd name="connsiteY2" fmla="*/ 136 h 3797436"/>
                <a:gd name="connsiteX3" fmla="*/ 5994400 w 6832600"/>
                <a:gd name="connsiteY3" fmla="*/ 1295536 h 3797436"/>
                <a:gd name="connsiteX4" fmla="*/ 6832600 w 6832600"/>
                <a:gd name="connsiteY4" fmla="*/ 3797436 h 3797436"/>
                <a:gd name="connsiteX0" fmla="*/ 0 w 6832600"/>
                <a:gd name="connsiteY0" fmla="*/ 3784621 h 3797321"/>
                <a:gd name="connsiteX1" fmla="*/ 1130300 w 6832600"/>
                <a:gd name="connsiteY1" fmla="*/ 1270021 h 3797321"/>
                <a:gd name="connsiteX2" fmla="*/ 3556000 w 6832600"/>
                <a:gd name="connsiteY2" fmla="*/ 21 h 3797321"/>
                <a:gd name="connsiteX3" fmla="*/ 5994400 w 6832600"/>
                <a:gd name="connsiteY3" fmla="*/ 1295421 h 3797321"/>
                <a:gd name="connsiteX4" fmla="*/ 6832600 w 6832600"/>
                <a:gd name="connsiteY4" fmla="*/ 3797321 h 3797321"/>
                <a:gd name="connsiteX0" fmla="*/ 0 w 6832600"/>
                <a:gd name="connsiteY0" fmla="*/ 3784851 h 3797551"/>
                <a:gd name="connsiteX1" fmla="*/ 939800 w 6832600"/>
                <a:gd name="connsiteY1" fmla="*/ 1384551 h 3797551"/>
                <a:gd name="connsiteX2" fmla="*/ 3556000 w 6832600"/>
                <a:gd name="connsiteY2" fmla="*/ 251 h 3797551"/>
                <a:gd name="connsiteX3" fmla="*/ 5994400 w 6832600"/>
                <a:gd name="connsiteY3" fmla="*/ 1295651 h 3797551"/>
                <a:gd name="connsiteX4" fmla="*/ 6832600 w 6832600"/>
                <a:gd name="connsiteY4" fmla="*/ 3797551 h 3797551"/>
                <a:gd name="connsiteX0" fmla="*/ 0 w 6832600"/>
                <a:gd name="connsiteY0" fmla="*/ 3785318 h 3798018"/>
                <a:gd name="connsiteX1" fmla="*/ 927100 w 6832600"/>
                <a:gd name="connsiteY1" fmla="*/ 1448518 h 3798018"/>
                <a:gd name="connsiteX2" fmla="*/ 3556000 w 6832600"/>
                <a:gd name="connsiteY2" fmla="*/ 718 h 3798018"/>
                <a:gd name="connsiteX3" fmla="*/ 5994400 w 6832600"/>
                <a:gd name="connsiteY3" fmla="*/ 1296118 h 3798018"/>
                <a:gd name="connsiteX4" fmla="*/ 6832600 w 6832600"/>
                <a:gd name="connsiteY4" fmla="*/ 3798018 h 3798018"/>
                <a:gd name="connsiteX0" fmla="*/ 0 w 6832600"/>
                <a:gd name="connsiteY0" fmla="*/ 3784648 h 3797348"/>
                <a:gd name="connsiteX1" fmla="*/ 927100 w 6832600"/>
                <a:gd name="connsiteY1" fmla="*/ 1257348 h 3797348"/>
                <a:gd name="connsiteX2" fmla="*/ 3556000 w 6832600"/>
                <a:gd name="connsiteY2" fmla="*/ 48 h 3797348"/>
                <a:gd name="connsiteX3" fmla="*/ 5994400 w 6832600"/>
                <a:gd name="connsiteY3" fmla="*/ 1295448 h 3797348"/>
                <a:gd name="connsiteX4" fmla="*/ 6832600 w 6832600"/>
                <a:gd name="connsiteY4" fmla="*/ 3797348 h 3797348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2600" h="3683056">
                  <a:moveTo>
                    <a:pt x="0" y="3670356"/>
                  </a:moveTo>
                  <a:cubicBezTo>
                    <a:pt x="210608" y="2714681"/>
                    <a:pt x="345017" y="1754773"/>
                    <a:pt x="927100" y="1143056"/>
                  </a:cubicBezTo>
                  <a:cubicBezTo>
                    <a:pt x="1509183" y="531339"/>
                    <a:pt x="2647950" y="-6294"/>
                    <a:pt x="3492500" y="56"/>
                  </a:cubicBezTo>
                  <a:cubicBezTo>
                    <a:pt x="4337050" y="6406"/>
                    <a:pt x="5386917" y="512289"/>
                    <a:pt x="5994400" y="1181156"/>
                  </a:cubicBezTo>
                  <a:cubicBezTo>
                    <a:pt x="6601883" y="1850023"/>
                    <a:pt x="6717241" y="2766539"/>
                    <a:pt x="6832600" y="3683056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902AB066-F96C-4C9B-96DF-F1F6CC701176}"/>
              </a:ext>
            </a:extLst>
          </p:cNvPr>
          <p:cNvSpPr/>
          <p:nvPr/>
        </p:nvSpPr>
        <p:spPr>
          <a:xfrm>
            <a:off x="2690328" y="1687372"/>
            <a:ext cx="1727901" cy="1262920"/>
          </a:xfrm>
          <a:custGeom>
            <a:avLst/>
            <a:gdLst>
              <a:gd name="connsiteX0" fmla="*/ 0 w 6832600"/>
              <a:gd name="connsiteY0" fmla="*/ 4000604 h 4013304"/>
              <a:gd name="connsiteX1" fmla="*/ 1181100 w 6832600"/>
              <a:gd name="connsiteY1" fmla="*/ 1447904 h 4013304"/>
              <a:gd name="connsiteX2" fmla="*/ 3187700 w 6832600"/>
              <a:gd name="connsiteY2" fmla="*/ 104 h 4013304"/>
              <a:gd name="connsiteX3" fmla="*/ 5994400 w 6832600"/>
              <a:gd name="connsiteY3" fmla="*/ 1511404 h 4013304"/>
              <a:gd name="connsiteX4" fmla="*/ 6832600 w 6832600"/>
              <a:gd name="connsiteY4" fmla="*/ 4013304 h 4013304"/>
              <a:gd name="connsiteX0" fmla="*/ 0 w 6832600"/>
              <a:gd name="connsiteY0" fmla="*/ 3784736 h 3797436"/>
              <a:gd name="connsiteX1" fmla="*/ 1181100 w 6832600"/>
              <a:gd name="connsiteY1" fmla="*/ 1232036 h 3797436"/>
              <a:gd name="connsiteX2" fmla="*/ 3556000 w 6832600"/>
              <a:gd name="connsiteY2" fmla="*/ 136 h 3797436"/>
              <a:gd name="connsiteX3" fmla="*/ 5994400 w 6832600"/>
              <a:gd name="connsiteY3" fmla="*/ 1295536 h 3797436"/>
              <a:gd name="connsiteX4" fmla="*/ 6832600 w 6832600"/>
              <a:gd name="connsiteY4" fmla="*/ 3797436 h 3797436"/>
              <a:gd name="connsiteX0" fmla="*/ 0 w 6832600"/>
              <a:gd name="connsiteY0" fmla="*/ 3784621 h 3797321"/>
              <a:gd name="connsiteX1" fmla="*/ 1130300 w 6832600"/>
              <a:gd name="connsiteY1" fmla="*/ 1270021 h 3797321"/>
              <a:gd name="connsiteX2" fmla="*/ 3556000 w 6832600"/>
              <a:gd name="connsiteY2" fmla="*/ 21 h 3797321"/>
              <a:gd name="connsiteX3" fmla="*/ 5994400 w 6832600"/>
              <a:gd name="connsiteY3" fmla="*/ 1295421 h 3797321"/>
              <a:gd name="connsiteX4" fmla="*/ 6832600 w 6832600"/>
              <a:gd name="connsiteY4" fmla="*/ 3797321 h 3797321"/>
              <a:gd name="connsiteX0" fmla="*/ 0 w 6832600"/>
              <a:gd name="connsiteY0" fmla="*/ 3784851 h 3797551"/>
              <a:gd name="connsiteX1" fmla="*/ 939800 w 6832600"/>
              <a:gd name="connsiteY1" fmla="*/ 1384551 h 3797551"/>
              <a:gd name="connsiteX2" fmla="*/ 3556000 w 6832600"/>
              <a:gd name="connsiteY2" fmla="*/ 251 h 3797551"/>
              <a:gd name="connsiteX3" fmla="*/ 5994400 w 6832600"/>
              <a:gd name="connsiteY3" fmla="*/ 1295651 h 3797551"/>
              <a:gd name="connsiteX4" fmla="*/ 6832600 w 6832600"/>
              <a:gd name="connsiteY4" fmla="*/ 3797551 h 3797551"/>
              <a:gd name="connsiteX0" fmla="*/ 0 w 6832600"/>
              <a:gd name="connsiteY0" fmla="*/ 3785318 h 3798018"/>
              <a:gd name="connsiteX1" fmla="*/ 927100 w 6832600"/>
              <a:gd name="connsiteY1" fmla="*/ 1448518 h 3798018"/>
              <a:gd name="connsiteX2" fmla="*/ 3556000 w 6832600"/>
              <a:gd name="connsiteY2" fmla="*/ 718 h 3798018"/>
              <a:gd name="connsiteX3" fmla="*/ 5994400 w 6832600"/>
              <a:gd name="connsiteY3" fmla="*/ 1296118 h 3798018"/>
              <a:gd name="connsiteX4" fmla="*/ 6832600 w 6832600"/>
              <a:gd name="connsiteY4" fmla="*/ 3798018 h 3798018"/>
              <a:gd name="connsiteX0" fmla="*/ 0 w 6832600"/>
              <a:gd name="connsiteY0" fmla="*/ 3784648 h 3797348"/>
              <a:gd name="connsiteX1" fmla="*/ 927100 w 6832600"/>
              <a:gd name="connsiteY1" fmla="*/ 1257348 h 3797348"/>
              <a:gd name="connsiteX2" fmla="*/ 3556000 w 6832600"/>
              <a:gd name="connsiteY2" fmla="*/ 48 h 3797348"/>
              <a:gd name="connsiteX3" fmla="*/ 5994400 w 6832600"/>
              <a:gd name="connsiteY3" fmla="*/ 1295448 h 3797348"/>
              <a:gd name="connsiteX4" fmla="*/ 6832600 w 6832600"/>
              <a:gd name="connsiteY4" fmla="*/ 3797348 h 3797348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2600" h="3683056">
                <a:moveTo>
                  <a:pt x="0" y="3670356"/>
                </a:moveTo>
                <a:cubicBezTo>
                  <a:pt x="210608" y="2714681"/>
                  <a:pt x="345017" y="1754773"/>
                  <a:pt x="927100" y="1143056"/>
                </a:cubicBezTo>
                <a:cubicBezTo>
                  <a:pt x="1509183" y="531339"/>
                  <a:pt x="2647950" y="-6294"/>
                  <a:pt x="3492500" y="56"/>
                </a:cubicBezTo>
                <a:cubicBezTo>
                  <a:pt x="4337050" y="6406"/>
                  <a:pt x="5386917" y="512289"/>
                  <a:pt x="5994400" y="1181156"/>
                </a:cubicBezTo>
                <a:cubicBezTo>
                  <a:pt x="6601883" y="1850023"/>
                  <a:pt x="6717241" y="2766539"/>
                  <a:pt x="6832600" y="3683056"/>
                </a:cubicBez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49184DC1-69A6-4765-A031-4C20C663719D}"/>
              </a:ext>
            </a:extLst>
          </p:cNvPr>
          <p:cNvSpPr/>
          <p:nvPr/>
        </p:nvSpPr>
        <p:spPr>
          <a:xfrm>
            <a:off x="4418230" y="1687372"/>
            <a:ext cx="1727901" cy="1262920"/>
          </a:xfrm>
          <a:custGeom>
            <a:avLst/>
            <a:gdLst>
              <a:gd name="connsiteX0" fmla="*/ 0 w 6832600"/>
              <a:gd name="connsiteY0" fmla="*/ 4000604 h 4013304"/>
              <a:gd name="connsiteX1" fmla="*/ 1181100 w 6832600"/>
              <a:gd name="connsiteY1" fmla="*/ 1447904 h 4013304"/>
              <a:gd name="connsiteX2" fmla="*/ 3187700 w 6832600"/>
              <a:gd name="connsiteY2" fmla="*/ 104 h 4013304"/>
              <a:gd name="connsiteX3" fmla="*/ 5994400 w 6832600"/>
              <a:gd name="connsiteY3" fmla="*/ 1511404 h 4013304"/>
              <a:gd name="connsiteX4" fmla="*/ 6832600 w 6832600"/>
              <a:gd name="connsiteY4" fmla="*/ 4013304 h 4013304"/>
              <a:gd name="connsiteX0" fmla="*/ 0 w 6832600"/>
              <a:gd name="connsiteY0" fmla="*/ 3784736 h 3797436"/>
              <a:gd name="connsiteX1" fmla="*/ 1181100 w 6832600"/>
              <a:gd name="connsiteY1" fmla="*/ 1232036 h 3797436"/>
              <a:gd name="connsiteX2" fmla="*/ 3556000 w 6832600"/>
              <a:gd name="connsiteY2" fmla="*/ 136 h 3797436"/>
              <a:gd name="connsiteX3" fmla="*/ 5994400 w 6832600"/>
              <a:gd name="connsiteY3" fmla="*/ 1295536 h 3797436"/>
              <a:gd name="connsiteX4" fmla="*/ 6832600 w 6832600"/>
              <a:gd name="connsiteY4" fmla="*/ 3797436 h 3797436"/>
              <a:gd name="connsiteX0" fmla="*/ 0 w 6832600"/>
              <a:gd name="connsiteY0" fmla="*/ 3784621 h 3797321"/>
              <a:gd name="connsiteX1" fmla="*/ 1130300 w 6832600"/>
              <a:gd name="connsiteY1" fmla="*/ 1270021 h 3797321"/>
              <a:gd name="connsiteX2" fmla="*/ 3556000 w 6832600"/>
              <a:gd name="connsiteY2" fmla="*/ 21 h 3797321"/>
              <a:gd name="connsiteX3" fmla="*/ 5994400 w 6832600"/>
              <a:gd name="connsiteY3" fmla="*/ 1295421 h 3797321"/>
              <a:gd name="connsiteX4" fmla="*/ 6832600 w 6832600"/>
              <a:gd name="connsiteY4" fmla="*/ 3797321 h 3797321"/>
              <a:gd name="connsiteX0" fmla="*/ 0 w 6832600"/>
              <a:gd name="connsiteY0" fmla="*/ 3784851 h 3797551"/>
              <a:gd name="connsiteX1" fmla="*/ 939800 w 6832600"/>
              <a:gd name="connsiteY1" fmla="*/ 1384551 h 3797551"/>
              <a:gd name="connsiteX2" fmla="*/ 3556000 w 6832600"/>
              <a:gd name="connsiteY2" fmla="*/ 251 h 3797551"/>
              <a:gd name="connsiteX3" fmla="*/ 5994400 w 6832600"/>
              <a:gd name="connsiteY3" fmla="*/ 1295651 h 3797551"/>
              <a:gd name="connsiteX4" fmla="*/ 6832600 w 6832600"/>
              <a:gd name="connsiteY4" fmla="*/ 3797551 h 3797551"/>
              <a:gd name="connsiteX0" fmla="*/ 0 w 6832600"/>
              <a:gd name="connsiteY0" fmla="*/ 3785318 h 3798018"/>
              <a:gd name="connsiteX1" fmla="*/ 927100 w 6832600"/>
              <a:gd name="connsiteY1" fmla="*/ 1448518 h 3798018"/>
              <a:gd name="connsiteX2" fmla="*/ 3556000 w 6832600"/>
              <a:gd name="connsiteY2" fmla="*/ 718 h 3798018"/>
              <a:gd name="connsiteX3" fmla="*/ 5994400 w 6832600"/>
              <a:gd name="connsiteY3" fmla="*/ 1296118 h 3798018"/>
              <a:gd name="connsiteX4" fmla="*/ 6832600 w 6832600"/>
              <a:gd name="connsiteY4" fmla="*/ 3798018 h 3798018"/>
              <a:gd name="connsiteX0" fmla="*/ 0 w 6832600"/>
              <a:gd name="connsiteY0" fmla="*/ 3784648 h 3797348"/>
              <a:gd name="connsiteX1" fmla="*/ 927100 w 6832600"/>
              <a:gd name="connsiteY1" fmla="*/ 1257348 h 3797348"/>
              <a:gd name="connsiteX2" fmla="*/ 3556000 w 6832600"/>
              <a:gd name="connsiteY2" fmla="*/ 48 h 3797348"/>
              <a:gd name="connsiteX3" fmla="*/ 5994400 w 6832600"/>
              <a:gd name="connsiteY3" fmla="*/ 1295448 h 3797348"/>
              <a:gd name="connsiteX4" fmla="*/ 6832600 w 6832600"/>
              <a:gd name="connsiteY4" fmla="*/ 3797348 h 3797348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2600" h="3683056">
                <a:moveTo>
                  <a:pt x="0" y="3670356"/>
                </a:moveTo>
                <a:cubicBezTo>
                  <a:pt x="210608" y="2714681"/>
                  <a:pt x="345017" y="1754773"/>
                  <a:pt x="927100" y="1143056"/>
                </a:cubicBezTo>
                <a:cubicBezTo>
                  <a:pt x="1509183" y="531339"/>
                  <a:pt x="2647950" y="-6294"/>
                  <a:pt x="3492500" y="56"/>
                </a:cubicBezTo>
                <a:cubicBezTo>
                  <a:pt x="4337050" y="6406"/>
                  <a:pt x="5386917" y="512289"/>
                  <a:pt x="5994400" y="1181156"/>
                </a:cubicBezTo>
                <a:cubicBezTo>
                  <a:pt x="6601883" y="1850023"/>
                  <a:pt x="6717241" y="2766539"/>
                  <a:pt x="6832600" y="3683056"/>
                </a:cubicBez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6E8FB33E-F662-4B42-8644-CD51BC51ECEA}"/>
              </a:ext>
            </a:extLst>
          </p:cNvPr>
          <p:cNvSpPr/>
          <p:nvPr/>
        </p:nvSpPr>
        <p:spPr>
          <a:xfrm>
            <a:off x="962427" y="1687372"/>
            <a:ext cx="1727901" cy="1262920"/>
          </a:xfrm>
          <a:custGeom>
            <a:avLst/>
            <a:gdLst>
              <a:gd name="connsiteX0" fmla="*/ 0 w 6832600"/>
              <a:gd name="connsiteY0" fmla="*/ 4000604 h 4013304"/>
              <a:gd name="connsiteX1" fmla="*/ 1181100 w 6832600"/>
              <a:gd name="connsiteY1" fmla="*/ 1447904 h 4013304"/>
              <a:gd name="connsiteX2" fmla="*/ 3187700 w 6832600"/>
              <a:gd name="connsiteY2" fmla="*/ 104 h 4013304"/>
              <a:gd name="connsiteX3" fmla="*/ 5994400 w 6832600"/>
              <a:gd name="connsiteY3" fmla="*/ 1511404 h 4013304"/>
              <a:gd name="connsiteX4" fmla="*/ 6832600 w 6832600"/>
              <a:gd name="connsiteY4" fmla="*/ 4013304 h 4013304"/>
              <a:gd name="connsiteX0" fmla="*/ 0 w 6832600"/>
              <a:gd name="connsiteY0" fmla="*/ 3784736 h 3797436"/>
              <a:gd name="connsiteX1" fmla="*/ 1181100 w 6832600"/>
              <a:gd name="connsiteY1" fmla="*/ 1232036 h 3797436"/>
              <a:gd name="connsiteX2" fmla="*/ 3556000 w 6832600"/>
              <a:gd name="connsiteY2" fmla="*/ 136 h 3797436"/>
              <a:gd name="connsiteX3" fmla="*/ 5994400 w 6832600"/>
              <a:gd name="connsiteY3" fmla="*/ 1295536 h 3797436"/>
              <a:gd name="connsiteX4" fmla="*/ 6832600 w 6832600"/>
              <a:gd name="connsiteY4" fmla="*/ 3797436 h 3797436"/>
              <a:gd name="connsiteX0" fmla="*/ 0 w 6832600"/>
              <a:gd name="connsiteY0" fmla="*/ 3784621 h 3797321"/>
              <a:gd name="connsiteX1" fmla="*/ 1130300 w 6832600"/>
              <a:gd name="connsiteY1" fmla="*/ 1270021 h 3797321"/>
              <a:gd name="connsiteX2" fmla="*/ 3556000 w 6832600"/>
              <a:gd name="connsiteY2" fmla="*/ 21 h 3797321"/>
              <a:gd name="connsiteX3" fmla="*/ 5994400 w 6832600"/>
              <a:gd name="connsiteY3" fmla="*/ 1295421 h 3797321"/>
              <a:gd name="connsiteX4" fmla="*/ 6832600 w 6832600"/>
              <a:gd name="connsiteY4" fmla="*/ 3797321 h 3797321"/>
              <a:gd name="connsiteX0" fmla="*/ 0 w 6832600"/>
              <a:gd name="connsiteY0" fmla="*/ 3784851 h 3797551"/>
              <a:gd name="connsiteX1" fmla="*/ 939800 w 6832600"/>
              <a:gd name="connsiteY1" fmla="*/ 1384551 h 3797551"/>
              <a:gd name="connsiteX2" fmla="*/ 3556000 w 6832600"/>
              <a:gd name="connsiteY2" fmla="*/ 251 h 3797551"/>
              <a:gd name="connsiteX3" fmla="*/ 5994400 w 6832600"/>
              <a:gd name="connsiteY3" fmla="*/ 1295651 h 3797551"/>
              <a:gd name="connsiteX4" fmla="*/ 6832600 w 6832600"/>
              <a:gd name="connsiteY4" fmla="*/ 3797551 h 3797551"/>
              <a:gd name="connsiteX0" fmla="*/ 0 w 6832600"/>
              <a:gd name="connsiteY0" fmla="*/ 3785318 h 3798018"/>
              <a:gd name="connsiteX1" fmla="*/ 927100 w 6832600"/>
              <a:gd name="connsiteY1" fmla="*/ 1448518 h 3798018"/>
              <a:gd name="connsiteX2" fmla="*/ 3556000 w 6832600"/>
              <a:gd name="connsiteY2" fmla="*/ 718 h 3798018"/>
              <a:gd name="connsiteX3" fmla="*/ 5994400 w 6832600"/>
              <a:gd name="connsiteY3" fmla="*/ 1296118 h 3798018"/>
              <a:gd name="connsiteX4" fmla="*/ 6832600 w 6832600"/>
              <a:gd name="connsiteY4" fmla="*/ 3798018 h 3798018"/>
              <a:gd name="connsiteX0" fmla="*/ 0 w 6832600"/>
              <a:gd name="connsiteY0" fmla="*/ 3784648 h 3797348"/>
              <a:gd name="connsiteX1" fmla="*/ 927100 w 6832600"/>
              <a:gd name="connsiteY1" fmla="*/ 1257348 h 3797348"/>
              <a:gd name="connsiteX2" fmla="*/ 3556000 w 6832600"/>
              <a:gd name="connsiteY2" fmla="*/ 48 h 3797348"/>
              <a:gd name="connsiteX3" fmla="*/ 5994400 w 6832600"/>
              <a:gd name="connsiteY3" fmla="*/ 1295448 h 3797348"/>
              <a:gd name="connsiteX4" fmla="*/ 6832600 w 6832600"/>
              <a:gd name="connsiteY4" fmla="*/ 3797348 h 3797348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2600" h="3683056">
                <a:moveTo>
                  <a:pt x="0" y="3670356"/>
                </a:moveTo>
                <a:cubicBezTo>
                  <a:pt x="210608" y="2714681"/>
                  <a:pt x="345017" y="1754773"/>
                  <a:pt x="927100" y="1143056"/>
                </a:cubicBezTo>
                <a:cubicBezTo>
                  <a:pt x="1509183" y="531339"/>
                  <a:pt x="2647950" y="-6294"/>
                  <a:pt x="3492500" y="56"/>
                </a:cubicBezTo>
                <a:cubicBezTo>
                  <a:pt x="4337050" y="6406"/>
                  <a:pt x="5386917" y="512289"/>
                  <a:pt x="5994400" y="1181156"/>
                </a:cubicBezTo>
                <a:cubicBezTo>
                  <a:pt x="6601883" y="1850023"/>
                  <a:pt x="6717241" y="2766539"/>
                  <a:pt x="6832600" y="3683056"/>
                </a:cubicBez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星: 5 pt 86">
            <a:extLst>
              <a:ext uri="{FF2B5EF4-FFF2-40B4-BE49-F238E27FC236}">
                <a16:creationId xmlns:a16="http://schemas.microsoft.com/office/drawing/2014/main" id="{B9A60910-DEDE-4147-9FE0-A2DA137DA90D}"/>
              </a:ext>
            </a:extLst>
          </p:cNvPr>
          <p:cNvSpPr/>
          <p:nvPr/>
        </p:nvSpPr>
        <p:spPr>
          <a:xfrm>
            <a:off x="5998532" y="2757422"/>
            <a:ext cx="355151" cy="336000"/>
          </a:xfrm>
          <a:prstGeom prst="star5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A73DF75-9944-48BA-9689-DCA10518E6E0}"/>
              </a:ext>
            </a:extLst>
          </p:cNvPr>
          <p:cNvGrpSpPr/>
          <p:nvPr/>
        </p:nvGrpSpPr>
        <p:grpSpPr>
          <a:xfrm>
            <a:off x="991595" y="7128679"/>
            <a:ext cx="5183704" cy="1262920"/>
            <a:chOff x="1119827" y="7131781"/>
            <a:chExt cx="4904184" cy="1262920"/>
          </a:xfrm>
        </p:grpSpPr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262A267C-A98E-4EC9-8AB3-641D2C8C02ED}"/>
                </a:ext>
              </a:extLst>
            </p:cNvPr>
            <p:cNvSpPr/>
            <p:nvPr/>
          </p:nvSpPr>
          <p:spPr>
            <a:xfrm>
              <a:off x="2754555" y="7131781"/>
              <a:ext cx="1634728" cy="1262920"/>
            </a:xfrm>
            <a:custGeom>
              <a:avLst/>
              <a:gdLst>
                <a:gd name="connsiteX0" fmla="*/ 0 w 6832600"/>
                <a:gd name="connsiteY0" fmla="*/ 4000604 h 4013304"/>
                <a:gd name="connsiteX1" fmla="*/ 1181100 w 6832600"/>
                <a:gd name="connsiteY1" fmla="*/ 1447904 h 4013304"/>
                <a:gd name="connsiteX2" fmla="*/ 3187700 w 6832600"/>
                <a:gd name="connsiteY2" fmla="*/ 104 h 4013304"/>
                <a:gd name="connsiteX3" fmla="*/ 5994400 w 6832600"/>
                <a:gd name="connsiteY3" fmla="*/ 1511404 h 4013304"/>
                <a:gd name="connsiteX4" fmla="*/ 6832600 w 6832600"/>
                <a:gd name="connsiteY4" fmla="*/ 4013304 h 4013304"/>
                <a:gd name="connsiteX0" fmla="*/ 0 w 6832600"/>
                <a:gd name="connsiteY0" fmla="*/ 3784736 h 3797436"/>
                <a:gd name="connsiteX1" fmla="*/ 1181100 w 6832600"/>
                <a:gd name="connsiteY1" fmla="*/ 1232036 h 3797436"/>
                <a:gd name="connsiteX2" fmla="*/ 3556000 w 6832600"/>
                <a:gd name="connsiteY2" fmla="*/ 136 h 3797436"/>
                <a:gd name="connsiteX3" fmla="*/ 5994400 w 6832600"/>
                <a:gd name="connsiteY3" fmla="*/ 1295536 h 3797436"/>
                <a:gd name="connsiteX4" fmla="*/ 6832600 w 6832600"/>
                <a:gd name="connsiteY4" fmla="*/ 3797436 h 3797436"/>
                <a:gd name="connsiteX0" fmla="*/ 0 w 6832600"/>
                <a:gd name="connsiteY0" fmla="*/ 3784621 h 3797321"/>
                <a:gd name="connsiteX1" fmla="*/ 1130300 w 6832600"/>
                <a:gd name="connsiteY1" fmla="*/ 1270021 h 3797321"/>
                <a:gd name="connsiteX2" fmla="*/ 3556000 w 6832600"/>
                <a:gd name="connsiteY2" fmla="*/ 21 h 3797321"/>
                <a:gd name="connsiteX3" fmla="*/ 5994400 w 6832600"/>
                <a:gd name="connsiteY3" fmla="*/ 1295421 h 3797321"/>
                <a:gd name="connsiteX4" fmla="*/ 6832600 w 6832600"/>
                <a:gd name="connsiteY4" fmla="*/ 3797321 h 3797321"/>
                <a:gd name="connsiteX0" fmla="*/ 0 w 6832600"/>
                <a:gd name="connsiteY0" fmla="*/ 3784851 h 3797551"/>
                <a:gd name="connsiteX1" fmla="*/ 939800 w 6832600"/>
                <a:gd name="connsiteY1" fmla="*/ 1384551 h 3797551"/>
                <a:gd name="connsiteX2" fmla="*/ 3556000 w 6832600"/>
                <a:gd name="connsiteY2" fmla="*/ 251 h 3797551"/>
                <a:gd name="connsiteX3" fmla="*/ 5994400 w 6832600"/>
                <a:gd name="connsiteY3" fmla="*/ 1295651 h 3797551"/>
                <a:gd name="connsiteX4" fmla="*/ 6832600 w 6832600"/>
                <a:gd name="connsiteY4" fmla="*/ 3797551 h 3797551"/>
                <a:gd name="connsiteX0" fmla="*/ 0 w 6832600"/>
                <a:gd name="connsiteY0" fmla="*/ 3785318 h 3798018"/>
                <a:gd name="connsiteX1" fmla="*/ 927100 w 6832600"/>
                <a:gd name="connsiteY1" fmla="*/ 1448518 h 3798018"/>
                <a:gd name="connsiteX2" fmla="*/ 3556000 w 6832600"/>
                <a:gd name="connsiteY2" fmla="*/ 718 h 3798018"/>
                <a:gd name="connsiteX3" fmla="*/ 5994400 w 6832600"/>
                <a:gd name="connsiteY3" fmla="*/ 1296118 h 3798018"/>
                <a:gd name="connsiteX4" fmla="*/ 6832600 w 6832600"/>
                <a:gd name="connsiteY4" fmla="*/ 3798018 h 3798018"/>
                <a:gd name="connsiteX0" fmla="*/ 0 w 6832600"/>
                <a:gd name="connsiteY0" fmla="*/ 3784648 h 3797348"/>
                <a:gd name="connsiteX1" fmla="*/ 927100 w 6832600"/>
                <a:gd name="connsiteY1" fmla="*/ 1257348 h 3797348"/>
                <a:gd name="connsiteX2" fmla="*/ 3556000 w 6832600"/>
                <a:gd name="connsiteY2" fmla="*/ 48 h 3797348"/>
                <a:gd name="connsiteX3" fmla="*/ 5994400 w 6832600"/>
                <a:gd name="connsiteY3" fmla="*/ 1295448 h 3797348"/>
                <a:gd name="connsiteX4" fmla="*/ 6832600 w 6832600"/>
                <a:gd name="connsiteY4" fmla="*/ 3797348 h 3797348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2600" h="3683056">
                  <a:moveTo>
                    <a:pt x="0" y="3670356"/>
                  </a:moveTo>
                  <a:cubicBezTo>
                    <a:pt x="210608" y="2714681"/>
                    <a:pt x="345017" y="1754773"/>
                    <a:pt x="927100" y="1143056"/>
                  </a:cubicBezTo>
                  <a:cubicBezTo>
                    <a:pt x="1509183" y="531339"/>
                    <a:pt x="2647950" y="-6294"/>
                    <a:pt x="3492500" y="56"/>
                  </a:cubicBezTo>
                  <a:cubicBezTo>
                    <a:pt x="4337050" y="6406"/>
                    <a:pt x="5386917" y="512289"/>
                    <a:pt x="5994400" y="1181156"/>
                  </a:cubicBezTo>
                  <a:cubicBezTo>
                    <a:pt x="6601883" y="1850023"/>
                    <a:pt x="6717241" y="2766539"/>
                    <a:pt x="6832600" y="3683056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36598925-15FB-4527-A303-CC184963DBDE}"/>
                </a:ext>
              </a:extLst>
            </p:cNvPr>
            <p:cNvSpPr/>
            <p:nvPr/>
          </p:nvSpPr>
          <p:spPr>
            <a:xfrm>
              <a:off x="4389283" y="7131781"/>
              <a:ext cx="1634728" cy="1262920"/>
            </a:xfrm>
            <a:custGeom>
              <a:avLst/>
              <a:gdLst>
                <a:gd name="connsiteX0" fmla="*/ 0 w 6832600"/>
                <a:gd name="connsiteY0" fmla="*/ 4000604 h 4013304"/>
                <a:gd name="connsiteX1" fmla="*/ 1181100 w 6832600"/>
                <a:gd name="connsiteY1" fmla="*/ 1447904 h 4013304"/>
                <a:gd name="connsiteX2" fmla="*/ 3187700 w 6832600"/>
                <a:gd name="connsiteY2" fmla="*/ 104 h 4013304"/>
                <a:gd name="connsiteX3" fmla="*/ 5994400 w 6832600"/>
                <a:gd name="connsiteY3" fmla="*/ 1511404 h 4013304"/>
                <a:gd name="connsiteX4" fmla="*/ 6832600 w 6832600"/>
                <a:gd name="connsiteY4" fmla="*/ 4013304 h 4013304"/>
                <a:gd name="connsiteX0" fmla="*/ 0 w 6832600"/>
                <a:gd name="connsiteY0" fmla="*/ 3784736 h 3797436"/>
                <a:gd name="connsiteX1" fmla="*/ 1181100 w 6832600"/>
                <a:gd name="connsiteY1" fmla="*/ 1232036 h 3797436"/>
                <a:gd name="connsiteX2" fmla="*/ 3556000 w 6832600"/>
                <a:gd name="connsiteY2" fmla="*/ 136 h 3797436"/>
                <a:gd name="connsiteX3" fmla="*/ 5994400 w 6832600"/>
                <a:gd name="connsiteY3" fmla="*/ 1295536 h 3797436"/>
                <a:gd name="connsiteX4" fmla="*/ 6832600 w 6832600"/>
                <a:gd name="connsiteY4" fmla="*/ 3797436 h 3797436"/>
                <a:gd name="connsiteX0" fmla="*/ 0 w 6832600"/>
                <a:gd name="connsiteY0" fmla="*/ 3784621 h 3797321"/>
                <a:gd name="connsiteX1" fmla="*/ 1130300 w 6832600"/>
                <a:gd name="connsiteY1" fmla="*/ 1270021 h 3797321"/>
                <a:gd name="connsiteX2" fmla="*/ 3556000 w 6832600"/>
                <a:gd name="connsiteY2" fmla="*/ 21 h 3797321"/>
                <a:gd name="connsiteX3" fmla="*/ 5994400 w 6832600"/>
                <a:gd name="connsiteY3" fmla="*/ 1295421 h 3797321"/>
                <a:gd name="connsiteX4" fmla="*/ 6832600 w 6832600"/>
                <a:gd name="connsiteY4" fmla="*/ 3797321 h 3797321"/>
                <a:gd name="connsiteX0" fmla="*/ 0 w 6832600"/>
                <a:gd name="connsiteY0" fmla="*/ 3784851 h 3797551"/>
                <a:gd name="connsiteX1" fmla="*/ 939800 w 6832600"/>
                <a:gd name="connsiteY1" fmla="*/ 1384551 h 3797551"/>
                <a:gd name="connsiteX2" fmla="*/ 3556000 w 6832600"/>
                <a:gd name="connsiteY2" fmla="*/ 251 h 3797551"/>
                <a:gd name="connsiteX3" fmla="*/ 5994400 w 6832600"/>
                <a:gd name="connsiteY3" fmla="*/ 1295651 h 3797551"/>
                <a:gd name="connsiteX4" fmla="*/ 6832600 w 6832600"/>
                <a:gd name="connsiteY4" fmla="*/ 3797551 h 3797551"/>
                <a:gd name="connsiteX0" fmla="*/ 0 w 6832600"/>
                <a:gd name="connsiteY0" fmla="*/ 3785318 h 3798018"/>
                <a:gd name="connsiteX1" fmla="*/ 927100 w 6832600"/>
                <a:gd name="connsiteY1" fmla="*/ 1448518 h 3798018"/>
                <a:gd name="connsiteX2" fmla="*/ 3556000 w 6832600"/>
                <a:gd name="connsiteY2" fmla="*/ 718 h 3798018"/>
                <a:gd name="connsiteX3" fmla="*/ 5994400 w 6832600"/>
                <a:gd name="connsiteY3" fmla="*/ 1296118 h 3798018"/>
                <a:gd name="connsiteX4" fmla="*/ 6832600 w 6832600"/>
                <a:gd name="connsiteY4" fmla="*/ 3798018 h 3798018"/>
                <a:gd name="connsiteX0" fmla="*/ 0 w 6832600"/>
                <a:gd name="connsiteY0" fmla="*/ 3784648 h 3797348"/>
                <a:gd name="connsiteX1" fmla="*/ 927100 w 6832600"/>
                <a:gd name="connsiteY1" fmla="*/ 1257348 h 3797348"/>
                <a:gd name="connsiteX2" fmla="*/ 3556000 w 6832600"/>
                <a:gd name="connsiteY2" fmla="*/ 48 h 3797348"/>
                <a:gd name="connsiteX3" fmla="*/ 5994400 w 6832600"/>
                <a:gd name="connsiteY3" fmla="*/ 1295448 h 3797348"/>
                <a:gd name="connsiteX4" fmla="*/ 6832600 w 6832600"/>
                <a:gd name="connsiteY4" fmla="*/ 3797348 h 3797348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2600" h="3683056">
                  <a:moveTo>
                    <a:pt x="0" y="3670356"/>
                  </a:moveTo>
                  <a:cubicBezTo>
                    <a:pt x="210608" y="2714681"/>
                    <a:pt x="345017" y="1754773"/>
                    <a:pt x="927100" y="1143056"/>
                  </a:cubicBezTo>
                  <a:cubicBezTo>
                    <a:pt x="1509183" y="531339"/>
                    <a:pt x="2647950" y="-6294"/>
                    <a:pt x="3492500" y="56"/>
                  </a:cubicBezTo>
                  <a:cubicBezTo>
                    <a:pt x="4337050" y="6406"/>
                    <a:pt x="5386917" y="512289"/>
                    <a:pt x="5994400" y="1181156"/>
                  </a:cubicBezTo>
                  <a:cubicBezTo>
                    <a:pt x="6601883" y="1850023"/>
                    <a:pt x="6717241" y="2766539"/>
                    <a:pt x="6832600" y="3683056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1529754D-0A94-45CB-A643-0D3132BFFD89}"/>
                </a:ext>
              </a:extLst>
            </p:cNvPr>
            <p:cNvSpPr/>
            <p:nvPr/>
          </p:nvSpPr>
          <p:spPr>
            <a:xfrm>
              <a:off x="1119827" y="7131781"/>
              <a:ext cx="1634728" cy="1262920"/>
            </a:xfrm>
            <a:custGeom>
              <a:avLst/>
              <a:gdLst>
                <a:gd name="connsiteX0" fmla="*/ 0 w 6832600"/>
                <a:gd name="connsiteY0" fmla="*/ 4000604 h 4013304"/>
                <a:gd name="connsiteX1" fmla="*/ 1181100 w 6832600"/>
                <a:gd name="connsiteY1" fmla="*/ 1447904 h 4013304"/>
                <a:gd name="connsiteX2" fmla="*/ 3187700 w 6832600"/>
                <a:gd name="connsiteY2" fmla="*/ 104 h 4013304"/>
                <a:gd name="connsiteX3" fmla="*/ 5994400 w 6832600"/>
                <a:gd name="connsiteY3" fmla="*/ 1511404 h 4013304"/>
                <a:gd name="connsiteX4" fmla="*/ 6832600 w 6832600"/>
                <a:gd name="connsiteY4" fmla="*/ 4013304 h 4013304"/>
                <a:gd name="connsiteX0" fmla="*/ 0 w 6832600"/>
                <a:gd name="connsiteY0" fmla="*/ 3784736 h 3797436"/>
                <a:gd name="connsiteX1" fmla="*/ 1181100 w 6832600"/>
                <a:gd name="connsiteY1" fmla="*/ 1232036 h 3797436"/>
                <a:gd name="connsiteX2" fmla="*/ 3556000 w 6832600"/>
                <a:gd name="connsiteY2" fmla="*/ 136 h 3797436"/>
                <a:gd name="connsiteX3" fmla="*/ 5994400 w 6832600"/>
                <a:gd name="connsiteY3" fmla="*/ 1295536 h 3797436"/>
                <a:gd name="connsiteX4" fmla="*/ 6832600 w 6832600"/>
                <a:gd name="connsiteY4" fmla="*/ 3797436 h 3797436"/>
                <a:gd name="connsiteX0" fmla="*/ 0 w 6832600"/>
                <a:gd name="connsiteY0" fmla="*/ 3784621 h 3797321"/>
                <a:gd name="connsiteX1" fmla="*/ 1130300 w 6832600"/>
                <a:gd name="connsiteY1" fmla="*/ 1270021 h 3797321"/>
                <a:gd name="connsiteX2" fmla="*/ 3556000 w 6832600"/>
                <a:gd name="connsiteY2" fmla="*/ 21 h 3797321"/>
                <a:gd name="connsiteX3" fmla="*/ 5994400 w 6832600"/>
                <a:gd name="connsiteY3" fmla="*/ 1295421 h 3797321"/>
                <a:gd name="connsiteX4" fmla="*/ 6832600 w 6832600"/>
                <a:gd name="connsiteY4" fmla="*/ 3797321 h 3797321"/>
                <a:gd name="connsiteX0" fmla="*/ 0 w 6832600"/>
                <a:gd name="connsiteY0" fmla="*/ 3784851 h 3797551"/>
                <a:gd name="connsiteX1" fmla="*/ 939800 w 6832600"/>
                <a:gd name="connsiteY1" fmla="*/ 1384551 h 3797551"/>
                <a:gd name="connsiteX2" fmla="*/ 3556000 w 6832600"/>
                <a:gd name="connsiteY2" fmla="*/ 251 h 3797551"/>
                <a:gd name="connsiteX3" fmla="*/ 5994400 w 6832600"/>
                <a:gd name="connsiteY3" fmla="*/ 1295651 h 3797551"/>
                <a:gd name="connsiteX4" fmla="*/ 6832600 w 6832600"/>
                <a:gd name="connsiteY4" fmla="*/ 3797551 h 3797551"/>
                <a:gd name="connsiteX0" fmla="*/ 0 w 6832600"/>
                <a:gd name="connsiteY0" fmla="*/ 3785318 h 3798018"/>
                <a:gd name="connsiteX1" fmla="*/ 927100 w 6832600"/>
                <a:gd name="connsiteY1" fmla="*/ 1448518 h 3798018"/>
                <a:gd name="connsiteX2" fmla="*/ 3556000 w 6832600"/>
                <a:gd name="connsiteY2" fmla="*/ 718 h 3798018"/>
                <a:gd name="connsiteX3" fmla="*/ 5994400 w 6832600"/>
                <a:gd name="connsiteY3" fmla="*/ 1296118 h 3798018"/>
                <a:gd name="connsiteX4" fmla="*/ 6832600 w 6832600"/>
                <a:gd name="connsiteY4" fmla="*/ 3798018 h 3798018"/>
                <a:gd name="connsiteX0" fmla="*/ 0 w 6832600"/>
                <a:gd name="connsiteY0" fmla="*/ 3784648 h 3797348"/>
                <a:gd name="connsiteX1" fmla="*/ 927100 w 6832600"/>
                <a:gd name="connsiteY1" fmla="*/ 1257348 h 3797348"/>
                <a:gd name="connsiteX2" fmla="*/ 3556000 w 6832600"/>
                <a:gd name="connsiteY2" fmla="*/ 48 h 3797348"/>
                <a:gd name="connsiteX3" fmla="*/ 5994400 w 6832600"/>
                <a:gd name="connsiteY3" fmla="*/ 1295448 h 3797348"/>
                <a:gd name="connsiteX4" fmla="*/ 6832600 w 6832600"/>
                <a:gd name="connsiteY4" fmla="*/ 3797348 h 3797348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708453 h 3721153"/>
                <a:gd name="connsiteX1" fmla="*/ 927100 w 6832600"/>
                <a:gd name="connsiteY1" fmla="*/ 1181153 h 3721153"/>
                <a:gd name="connsiteX2" fmla="*/ 3429000 w 6832600"/>
                <a:gd name="connsiteY2" fmla="*/ 53 h 3721153"/>
                <a:gd name="connsiteX3" fmla="*/ 5994400 w 6832600"/>
                <a:gd name="connsiteY3" fmla="*/ 1219253 h 3721153"/>
                <a:gd name="connsiteX4" fmla="*/ 6832600 w 6832600"/>
                <a:gd name="connsiteY4" fmla="*/ 3721153 h 3721153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  <a:gd name="connsiteX0" fmla="*/ 0 w 6832600"/>
                <a:gd name="connsiteY0" fmla="*/ 3670356 h 3683056"/>
                <a:gd name="connsiteX1" fmla="*/ 927100 w 6832600"/>
                <a:gd name="connsiteY1" fmla="*/ 1143056 h 3683056"/>
                <a:gd name="connsiteX2" fmla="*/ 3492500 w 6832600"/>
                <a:gd name="connsiteY2" fmla="*/ 56 h 3683056"/>
                <a:gd name="connsiteX3" fmla="*/ 5994400 w 6832600"/>
                <a:gd name="connsiteY3" fmla="*/ 1181156 h 3683056"/>
                <a:gd name="connsiteX4" fmla="*/ 6832600 w 6832600"/>
                <a:gd name="connsiteY4" fmla="*/ 3683056 h 368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2600" h="3683056">
                  <a:moveTo>
                    <a:pt x="0" y="3670356"/>
                  </a:moveTo>
                  <a:cubicBezTo>
                    <a:pt x="210608" y="2714681"/>
                    <a:pt x="345017" y="1754773"/>
                    <a:pt x="927100" y="1143056"/>
                  </a:cubicBezTo>
                  <a:cubicBezTo>
                    <a:pt x="1509183" y="531339"/>
                    <a:pt x="2647950" y="-6294"/>
                    <a:pt x="3492500" y="56"/>
                  </a:cubicBezTo>
                  <a:cubicBezTo>
                    <a:pt x="4337050" y="6406"/>
                    <a:pt x="5386917" y="512289"/>
                    <a:pt x="5994400" y="1181156"/>
                  </a:cubicBezTo>
                  <a:cubicBezTo>
                    <a:pt x="6601883" y="1850023"/>
                    <a:pt x="6717241" y="2766539"/>
                    <a:pt x="6832600" y="3683056"/>
                  </a:cubicBez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FD305E8B-7B27-472D-824A-16AE77A2D715}"/>
              </a:ext>
            </a:extLst>
          </p:cNvPr>
          <p:cNvSpPr/>
          <p:nvPr/>
        </p:nvSpPr>
        <p:spPr>
          <a:xfrm>
            <a:off x="2704508" y="7121480"/>
            <a:ext cx="1727901" cy="1262920"/>
          </a:xfrm>
          <a:custGeom>
            <a:avLst/>
            <a:gdLst>
              <a:gd name="connsiteX0" fmla="*/ 0 w 6832600"/>
              <a:gd name="connsiteY0" fmla="*/ 4000604 h 4013304"/>
              <a:gd name="connsiteX1" fmla="*/ 1181100 w 6832600"/>
              <a:gd name="connsiteY1" fmla="*/ 1447904 h 4013304"/>
              <a:gd name="connsiteX2" fmla="*/ 3187700 w 6832600"/>
              <a:gd name="connsiteY2" fmla="*/ 104 h 4013304"/>
              <a:gd name="connsiteX3" fmla="*/ 5994400 w 6832600"/>
              <a:gd name="connsiteY3" fmla="*/ 1511404 h 4013304"/>
              <a:gd name="connsiteX4" fmla="*/ 6832600 w 6832600"/>
              <a:gd name="connsiteY4" fmla="*/ 4013304 h 4013304"/>
              <a:gd name="connsiteX0" fmla="*/ 0 w 6832600"/>
              <a:gd name="connsiteY0" fmla="*/ 3784736 h 3797436"/>
              <a:gd name="connsiteX1" fmla="*/ 1181100 w 6832600"/>
              <a:gd name="connsiteY1" fmla="*/ 1232036 h 3797436"/>
              <a:gd name="connsiteX2" fmla="*/ 3556000 w 6832600"/>
              <a:gd name="connsiteY2" fmla="*/ 136 h 3797436"/>
              <a:gd name="connsiteX3" fmla="*/ 5994400 w 6832600"/>
              <a:gd name="connsiteY3" fmla="*/ 1295536 h 3797436"/>
              <a:gd name="connsiteX4" fmla="*/ 6832600 w 6832600"/>
              <a:gd name="connsiteY4" fmla="*/ 3797436 h 3797436"/>
              <a:gd name="connsiteX0" fmla="*/ 0 w 6832600"/>
              <a:gd name="connsiteY0" fmla="*/ 3784621 h 3797321"/>
              <a:gd name="connsiteX1" fmla="*/ 1130300 w 6832600"/>
              <a:gd name="connsiteY1" fmla="*/ 1270021 h 3797321"/>
              <a:gd name="connsiteX2" fmla="*/ 3556000 w 6832600"/>
              <a:gd name="connsiteY2" fmla="*/ 21 h 3797321"/>
              <a:gd name="connsiteX3" fmla="*/ 5994400 w 6832600"/>
              <a:gd name="connsiteY3" fmla="*/ 1295421 h 3797321"/>
              <a:gd name="connsiteX4" fmla="*/ 6832600 w 6832600"/>
              <a:gd name="connsiteY4" fmla="*/ 3797321 h 3797321"/>
              <a:gd name="connsiteX0" fmla="*/ 0 w 6832600"/>
              <a:gd name="connsiteY0" fmla="*/ 3784851 h 3797551"/>
              <a:gd name="connsiteX1" fmla="*/ 939800 w 6832600"/>
              <a:gd name="connsiteY1" fmla="*/ 1384551 h 3797551"/>
              <a:gd name="connsiteX2" fmla="*/ 3556000 w 6832600"/>
              <a:gd name="connsiteY2" fmla="*/ 251 h 3797551"/>
              <a:gd name="connsiteX3" fmla="*/ 5994400 w 6832600"/>
              <a:gd name="connsiteY3" fmla="*/ 1295651 h 3797551"/>
              <a:gd name="connsiteX4" fmla="*/ 6832600 w 6832600"/>
              <a:gd name="connsiteY4" fmla="*/ 3797551 h 3797551"/>
              <a:gd name="connsiteX0" fmla="*/ 0 w 6832600"/>
              <a:gd name="connsiteY0" fmla="*/ 3785318 h 3798018"/>
              <a:gd name="connsiteX1" fmla="*/ 927100 w 6832600"/>
              <a:gd name="connsiteY1" fmla="*/ 1448518 h 3798018"/>
              <a:gd name="connsiteX2" fmla="*/ 3556000 w 6832600"/>
              <a:gd name="connsiteY2" fmla="*/ 718 h 3798018"/>
              <a:gd name="connsiteX3" fmla="*/ 5994400 w 6832600"/>
              <a:gd name="connsiteY3" fmla="*/ 1296118 h 3798018"/>
              <a:gd name="connsiteX4" fmla="*/ 6832600 w 6832600"/>
              <a:gd name="connsiteY4" fmla="*/ 3798018 h 3798018"/>
              <a:gd name="connsiteX0" fmla="*/ 0 w 6832600"/>
              <a:gd name="connsiteY0" fmla="*/ 3784648 h 3797348"/>
              <a:gd name="connsiteX1" fmla="*/ 927100 w 6832600"/>
              <a:gd name="connsiteY1" fmla="*/ 1257348 h 3797348"/>
              <a:gd name="connsiteX2" fmla="*/ 3556000 w 6832600"/>
              <a:gd name="connsiteY2" fmla="*/ 48 h 3797348"/>
              <a:gd name="connsiteX3" fmla="*/ 5994400 w 6832600"/>
              <a:gd name="connsiteY3" fmla="*/ 1295448 h 3797348"/>
              <a:gd name="connsiteX4" fmla="*/ 6832600 w 6832600"/>
              <a:gd name="connsiteY4" fmla="*/ 3797348 h 3797348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2600" h="3683056">
                <a:moveTo>
                  <a:pt x="0" y="3670356"/>
                </a:moveTo>
                <a:cubicBezTo>
                  <a:pt x="210608" y="2714681"/>
                  <a:pt x="345017" y="1754773"/>
                  <a:pt x="927100" y="1143056"/>
                </a:cubicBezTo>
                <a:cubicBezTo>
                  <a:pt x="1509183" y="531339"/>
                  <a:pt x="2647950" y="-6294"/>
                  <a:pt x="3492500" y="56"/>
                </a:cubicBezTo>
                <a:cubicBezTo>
                  <a:pt x="4337050" y="6406"/>
                  <a:pt x="5386917" y="512289"/>
                  <a:pt x="5994400" y="1181156"/>
                </a:cubicBezTo>
                <a:cubicBezTo>
                  <a:pt x="6601883" y="1850023"/>
                  <a:pt x="6717241" y="2766539"/>
                  <a:pt x="6832600" y="3683056"/>
                </a:cubicBez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76F2EDA8-D1F7-4BFC-B0FA-365513EF0322}"/>
              </a:ext>
            </a:extLst>
          </p:cNvPr>
          <p:cNvSpPr/>
          <p:nvPr/>
        </p:nvSpPr>
        <p:spPr>
          <a:xfrm>
            <a:off x="4432410" y="7121480"/>
            <a:ext cx="1727901" cy="1262920"/>
          </a:xfrm>
          <a:custGeom>
            <a:avLst/>
            <a:gdLst>
              <a:gd name="connsiteX0" fmla="*/ 0 w 6832600"/>
              <a:gd name="connsiteY0" fmla="*/ 4000604 h 4013304"/>
              <a:gd name="connsiteX1" fmla="*/ 1181100 w 6832600"/>
              <a:gd name="connsiteY1" fmla="*/ 1447904 h 4013304"/>
              <a:gd name="connsiteX2" fmla="*/ 3187700 w 6832600"/>
              <a:gd name="connsiteY2" fmla="*/ 104 h 4013304"/>
              <a:gd name="connsiteX3" fmla="*/ 5994400 w 6832600"/>
              <a:gd name="connsiteY3" fmla="*/ 1511404 h 4013304"/>
              <a:gd name="connsiteX4" fmla="*/ 6832600 w 6832600"/>
              <a:gd name="connsiteY4" fmla="*/ 4013304 h 4013304"/>
              <a:gd name="connsiteX0" fmla="*/ 0 w 6832600"/>
              <a:gd name="connsiteY0" fmla="*/ 3784736 h 3797436"/>
              <a:gd name="connsiteX1" fmla="*/ 1181100 w 6832600"/>
              <a:gd name="connsiteY1" fmla="*/ 1232036 h 3797436"/>
              <a:gd name="connsiteX2" fmla="*/ 3556000 w 6832600"/>
              <a:gd name="connsiteY2" fmla="*/ 136 h 3797436"/>
              <a:gd name="connsiteX3" fmla="*/ 5994400 w 6832600"/>
              <a:gd name="connsiteY3" fmla="*/ 1295536 h 3797436"/>
              <a:gd name="connsiteX4" fmla="*/ 6832600 w 6832600"/>
              <a:gd name="connsiteY4" fmla="*/ 3797436 h 3797436"/>
              <a:gd name="connsiteX0" fmla="*/ 0 w 6832600"/>
              <a:gd name="connsiteY0" fmla="*/ 3784621 h 3797321"/>
              <a:gd name="connsiteX1" fmla="*/ 1130300 w 6832600"/>
              <a:gd name="connsiteY1" fmla="*/ 1270021 h 3797321"/>
              <a:gd name="connsiteX2" fmla="*/ 3556000 w 6832600"/>
              <a:gd name="connsiteY2" fmla="*/ 21 h 3797321"/>
              <a:gd name="connsiteX3" fmla="*/ 5994400 w 6832600"/>
              <a:gd name="connsiteY3" fmla="*/ 1295421 h 3797321"/>
              <a:gd name="connsiteX4" fmla="*/ 6832600 w 6832600"/>
              <a:gd name="connsiteY4" fmla="*/ 3797321 h 3797321"/>
              <a:gd name="connsiteX0" fmla="*/ 0 w 6832600"/>
              <a:gd name="connsiteY0" fmla="*/ 3784851 h 3797551"/>
              <a:gd name="connsiteX1" fmla="*/ 939800 w 6832600"/>
              <a:gd name="connsiteY1" fmla="*/ 1384551 h 3797551"/>
              <a:gd name="connsiteX2" fmla="*/ 3556000 w 6832600"/>
              <a:gd name="connsiteY2" fmla="*/ 251 h 3797551"/>
              <a:gd name="connsiteX3" fmla="*/ 5994400 w 6832600"/>
              <a:gd name="connsiteY3" fmla="*/ 1295651 h 3797551"/>
              <a:gd name="connsiteX4" fmla="*/ 6832600 w 6832600"/>
              <a:gd name="connsiteY4" fmla="*/ 3797551 h 3797551"/>
              <a:gd name="connsiteX0" fmla="*/ 0 w 6832600"/>
              <a:gd name="connsiteY0" fmla="*/ 3785318 h 3798018"/>
              <a:gd name="connsiteX1" fmla="*/ 927100 w 6832600"/>
              <a:gd name="connsiteY1" fmla="*/ 1448518 h 3798018"/>
              <a:gd name="connsiteX2" fmla="*/ 3556000 w 6832600"/>
              <a:gd name="connsiteY2" fmla="*/ 718 h 3798018"/>
              <a:gd name="connsiteX3" fmla="*/ 5994400 w 6832600"/>
              <a:gd name="connsiteY3" fmla="*/ 1296118 h 3798018"/>
              <a:gd name="connsiteX4" fmla="*/ 6832600 w 6832600"/>
              <a:gd name="connsiteY4" fmla="*/ 3798018 h 3798018"/>
              <a:gd name="connsiteX0" fmla="*/ 0 w 6832600"/>
              <a:gd name="connsiteY0" fmla="*/ 3784648 h 3797348"/>
              <a:gd name="connsiteX1" fmla="*/ 927100 w 6832600"/>
              <a:gd name="connsiteY1" fmla="*/ 1257348 h 3797348"/>
              <a:gd name="connsiteX2" fmla="*/ 3556000 w 6832600"/>
              <a:gd name="connsiteY2" fmla="*/ 48 h 3797348"/>
              <a:gd name="connsiteX3" fmla="*/ 5994400 w 6832600"/>
              <a:gd name="connsiteY3" fmla="*/ 1295448 h 3797348"/>
              <a:gd name="connsiteX4" fmla="*/ 6832600 w 6832600"/>
              <a:gd name="connsiteY4" fmla="*/ 3797348 h 3797348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2600" h="3683056">
                <a:moveTo>
                  <a:pt x="0" y="3670356"/>
                </a:moveTo>
                <a:cubicBezTo>
                  <a:pt x="210608" y="2714681"/>
                  <a:pt x="345017" y="1754773"/>
                  <a:pt x="927100" y="1143056"/>
                </a:cubicBezTo>
                <a:cubicBezTo>
                  <a:pt x="1509183" y="531339"/>
                  <a:pt x="2647950" y="-6294"/>
                  <a:pt x="3492500" y="56"/>
                </a:cubicBezTo>
                <a:cubicBezTo>
                  <a:pt x="4337050" y="6406"/>
                  <a:pt x="5386917" y="512289"/>
                  <a:pt x="5994400" y="1181156"/>
                </a:cubicBezTo>
                <a:cubicBezTo>
                  <a:pt x="6601883" y="1850023"/>
                  <a:pt x="6717241" y="2766539"/>
                  <a:pt x="6832600" y="3683056"/>
                </a:cubicBez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8A19FE77-E24A-4483-BF20-D134ED6E5A63}"/>
              </a:ext>
            </a:extLst>
          </p:cNvPr>
          <p:cNvSpPr/>
          <p:nvPr/>
        </p:nvSpPr>
        <p:spPr>
          <a:xfrm>
            <a:off x="976607" y="7121480"/>
            <a:ext cx="1727901" cy="1262920"/>
          </a:xfrm>
          <a:custGeom>
            <a:avLst/>
            <a:gdLst>
              <a:gd name="connsiteX0" fmla="*/ 0 w 6832600"/>
              <a:gd name="connsiteY0" fmla="*/ 4000604 h 4013304"/>
              <a:gd name="connsiteX1" fmla="*/ 1181100 w 6832600"/>
              <a:gd name="connsiteY1" fmla="*/ 1447904 h 4013304"/>
              <a:gd name="connsiteX2" fmla="*/ 3187700 w 6832600"/>
              <a:gd name="connsiteY2" fmla="*/ 104 h 4013304"/>
              <a:gd name="connsiteX3" fmla="*/ 5994400 w 6832600"/>
              <a:gd name="connsiteY3" fmla="*/ 1511404 h 4013304"/>
              <a:gd name="connsiteX4" fmla="*/ 6832600 w 6832600"/>
              <a:gd name="connsiteY4" fmla="*/ 4013304 h 4013304"/>
              <a:gd name="connsiteX0" fmla="*/ 0 w 6832600"/>
              <a:gd name="connsiteY0" fmla="*/ 3784736 h 3797436"/>
              <a:gd name="connsiteX1" fmla="*/ 1181100 w 6832600"/>
              <a:gd name="connsiteY1" fmla="*/ 1232036 h 3797436"/>
              <a:gd name="connsiteX2" fmla="*/ 3556000 w 6832600"/>
              <a:gd name="connsiteY2" fmla="*/ 136 h 3797436"/>
              <a:gd name="connsiteX3" fmla="*/ 5994400 w 6832600"/>
              <a:gd name="connsiteY3" fmla="*/ 1295536 h 3797436"/>
              <a:gd name="connsiteX4" fmla="*/ 6832600 w 6832600"/>
              <a:gd name="connsiteY4" fmla="*/ 3797436 h 3797436"/>
              <a:gd name="connsiteX0" fmla="*/ 0 w 6832600"/>
              <a:gd name="connsiteY0" fmla="*/ 3784621 h 3797321"/>
              <a:gd name="connsiteX1" fmla="*/ 1130300 w 6832600"/>
              <a:gd name="connsiteY1" fmla="*/ 1270021 h 3797321"/>
              <a:gd name="connsiteX2" fmla="*/ 3556000 w 6832600"/>
              <a:gd name="connsiteY2" fmla="*/ 21 h 3797321"/>
              <a:gd name="connsiteX3" fmla="*/ 5994400 w 6832600"/>
              <a:gd name="connsiteY3" fmla="*/ 1295421 h 3797321"/>
              <a:gd name="connsiteX4" fmla="*/ 6832600 w 6832600"/>
              <a:gd name="connsiteY4" fmla="*/ 3797321 h 3797321"/>
              <a:gd name="connsiteX0" fmla="*/ 0 w 6832600"/>
              <a:gd name="connsiteY0" fmla="*/ 3784851 h 3797551"/>
              <a:gd name="connsiteX1" fmla="*/ 939800 w 6832600"/>
              <a:gd name="connsiteY1" fmla="*/ 1384551 h 3797551"/>
              <a:gd name="connsiteX2" fmla="*/ 3556000 w 6832600"/>
              <a:gd name="connsiteY2" fmla="*/ 251 h 3797551"/>
              <a:gd name="connsiteX3" fmla="*/ 5994400 w 6832600"/>
              <a:gd name="connsiteY3" fmla="*/ 1295651 h 3797551"/>
              <a:gd name="connsiteX4" fmla="*/ 6832600 w 6832600"/>
              <a:gd name="connsiteY4" fmla="*/ 3797551 h 3797551"/>
              <a:gd name="connsiteX0" fmla="*/ 0 w 6832600"/>
              <a:gd name="connsiteY0" fmla="*/ 3785318 h 3798018"/>
              <a:gd name="connsiteX1" fmla="*/ 927100 w 6832600"/>
              <a:gd name="connsiteY1" fmla="*/ 1448518 h 3798018"/>
              <a:gd name="connsiteX2" fmla="*/ 3556000 w 6832600"/>
              <a:gd name="connsiteY2" fmla="*/ 718 h 3798018"/>
              <a:gd name="connsiteX3" fmla="*/ 5994400 w 6832600"/>
              <a:gd name="connsiteY3" fmla="*/ 1296118 h 3798018"/>
              <a:gd name="connsiteX4" fmla="*/ 6832600 w 6832600"/>
              <a:gd name="connsiteY4" fmla="*/ 3798018 h 3798018"/>
              <a:gd name="connsiteX0" fmla="*/ 0 w 6832600"/>
              <a:gd name="connsiteY0" fmla="*/ 3784648 h 3797348"/>
              <a:gd name="connsiteX1" fmla="*/ 927100 w 6832600"/>
              <a:gd name="connsiteY1" fmla="*/ 1257348 h 3797348"/>
              <a:gd name="connsiteX2" fmla="*/ 3556000 w 6832600"/>
              <a:gd name="connsiteY2" fmla="*/ 48 h 3797348"/>
              <a:gd name="connsiteX3" fmla="*/ 5994400 w 6832600"/>
              <a:gd name="connsiteY3" fmla="*/ 1295448 h 3797348"/>
              <a:gd name="connsiteX4" fmla="*/ 6832600 w 6832600"/>
              <a:gd name="connsiteY4" fmla="*/ 3797348 h 3797348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708453 h 3721153"/>
              <a:gd name="connsiteX1" fmla="*/ 927100 w 6832600"/>
              <a:gd name="connsiteY1" fmla="*/ 1181153 h 3721153"/>
              <a:gd name="connsiteX2" fmla="*/ 3429000 w 6832600"/>
              <a:gd name="connsiteY2" fmla="*/ 53 h 3721153"/>
              <a:gd name="connsiteX3" fmla="*/ 5994400 w 6832600"/>
              <a:gd name="connsiteY3" fmla="*/ 1219253 h 3721153"/>
              <a:gd name="connsiteX4" fmla="*/ 6832600 w 6832600"/>
              <a:gd name="connsiteY4" fmla="*/ 3721153 h 3721153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  <a:gd name="connsiteX0" fmla="*/ 0 w 6832600"/>
              <a:gd name="connsiteY0" fmla="*/ 3670356 h 3683056"/>
              <a:gd name="connsiteX1" fmla="*/ 927100 w 6832600"/>
              <a:gd name="connsiteY1" fmla="*/ 1143056 h 3683056"/>
              <a:gd name="connsiteX2" fmla="*/ 3492500 w 6832600"/>
              <a:gd name="connsiteY2" fmla="*/ 56 h 3683056"/>
              <a:gd name="connsiteX3" fmla="*/ 5994400 w 6832600"/>
              <a:gd name="connsiteY3" fmla="*/ 1181156 h 3683056"/>
              <a:gd name="connsiteX4" fmla="*/ 6832600 w 6832600"/>
              <a:gd name="connsiteY4" fmla="*/ 3683056 h 368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2600" h="3683056">
                <a:moveTo>
                  <a:pt x="0" y="3670356"/>
                </a:moveTo>
                <a:cubicBezTo>
                  <a:pt x="210608" y="2714681"/>
                  <a:pt x="345017" y="1754773"/>
                  <a:pt x="927100" y="1143056"/>
                </a:cubicBezTo>
                <a:cubicBezTo>
                  <a:pt x="1509183" y="531339"/>
                  <a:pt x="2647950" y="-6294"/>
                  <a:pt x="3492500" y="56"/>
                </a:cubicBezTo>
                <a:cubicBezTo>
                  <a:pt x="4337050" y="6406"/>
                  <a:pt x="5386917" y="512289"/>
                  <a:pt x="5994400" y="1181156"/>
                </a:cubicBezTo>
                <a:cubicBezTo>
                  <a:pt x="6601883" y="1850023"/>
                  <a:pt x="6717241" y="2766539"/>
                  <a:pt x="6832600" y="3683056"/>
                </a:cubicBez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星: 5 pt 67">
            <a:extLst>
              <a:ext uri="{FF2B5EF4-FFF2-40B4-BE49-F238E27FC236}">
                <a16:creationId xmlns:a16="http://schemas.microsoft.com/office/drawing/2014/main" id="{F27F2DD3-FDFC-479F-97E2-622781C4A3F9}"/>
              </a:ext>
            </a:extLst>
          </p:cNvPr>
          <p:cNvSpPr/>
          <p:nvPr/>
        </p:nvSpPr>
        <p:spPr>
          <a:xfrm>
            <a:off x="6012712" y="8191530"/>
            <a:ext cx="355151" cy="336000"/>
          </a:xfrm>
          <a:prstGeom prst="star5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CC9A7AC-75A7-4197-B305-ED03BB20947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417" b="91816" l="4897" r="97788">
                        <a14:foregroundMark x1="30332" y1="10486" x2="30332" y2="10486"/>
                        <a14:foregroundMark x1="9005" y1="51151" x2="9005" y2="51151"/>
                        <a14:foregroundMark x1="5529" y1="54476" x2="5529" y2="54476"/>
                        <a14:foregroundMark x1="67773" y1="91816" x2="67773" y2="91816"/>
                        <a14:foregroundMark x1="89258" y1="82353" x2="89258" y2="82353"/>
                        <a14:foregroundMark x1="94313" y1="59079" x2="94313" y2="59079"/>
                        <a14:foregroundMark x1="87362" y1="40409" x2="97946" y2="29412"/>
                        <a14:foregroundMark x1="86098" y1="39130" x2="94629" y2="741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07" y="4136818"/>
            <a:ext cx="1642319" cy="101445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5B450FB-B85B-455C-A034-655A5EEBD1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770" b="89751" l="3041" r="95608">
                        <a14:foregroundMark x1="9459" y1="27978" x2="3041" y2="17452"/>
                        <a14:foregroundMark x1="3041" y1="17452" x2="3041" y2="17175"/>
                        <a14:foregroundMark x1="38851" y1="10803" x2="33446" y2="4709"/>
                        <a14:foregroundMark x1="31588" y1="3047" x2="31588" y2="3047"/>
                        <a14:foregroundMark x1="91216" y1="31856" x2="95608" y2="2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58127" flipH="1">
            <a:off x="86698" y="5921001"/>
            <a:ext cx="1751457" cy="106803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1E55879-1768-42F9-985A-62ECACAEC3F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82" b="96127" l="3057" r="96070">
                        <a14:foregroundMark x1="7642" y1="34507" x2="8734" y2="44014"/>
                        <a14:foregroundMark x1="3930" y1="34507" x2="3493" y2="39085"/>
                        <a14:foregroundMark x1="29694" y1="8451" x2="33188" y2="7394"/>
                        <a14:foregroundMark x1="62882" y1="5634" x2="68122" y2="9859"/>
                        <a14:foregroundMark x1="96288" y1="41549" x2="88865" y2="42958"/>
                        <a14:foregroundMark x1="96288" y1="52465" x2="96288" y2="52465"/>
                        <a14:foregroundMark x1="65939" y1="90141" x2="65939" y2="90141"/>
                        <a14:foregroundMark x1="51310" y1="96127" x2="51310" y2="9612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53" y="2426381"/>
            <a:ext cx="1479329" cy="91617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F517041-9DC5-474B-8D48-B26C4613D50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2500" b="71250" l="3594" r="96719">
                        <a14:foregroundMark x1="31719" y1="45000" x2="3594" y2="12500"/>
                        <a14:foregroundMark x1="31563" y1="51250" x2="14688" y2="58750"/>
                        <a14:foregroundMark x1="14688" y1="58750" x2="7187" y2="64375"/>
                        <a14:foregroundMark x1="96719" y1="47292" x2="88906" y2="4791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581" b="21615"/>
          <a:stretch/>
        </p:blipFill>
        <p:spPr>
          <a:xfrm rot="20714914" flipH="1">
            <a:off x="97445" y="7698163"/>
            <a:ext cx="1912144" cy="986733"/>
          </a:xfrm>
          <a:prstGeom prst="rect">
            <a:avLst/>
          </a:prstGeom>
        </p:spPr>
      </p:pic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84539B2D-2BA7-4791-A0E1-CA2DCDDCE361}"/>
              </a:ext>
            </a:extLst>
          </p:cNvPr>
          <p:cNvGrpSpPr/>
          <p:nvPr/>
        </p:nvGrpSpPr>
        <p:grpSpPr>
          <a:xfrm>
            <a:off x="304800" y="292100"/>
            <a:ext cx="5953580" cy="1241880"/>
            <a:chOff x="402775" y="82550"/>
            <a:chExt cx="5885374" cy="1143029"/>
          </a:xfrm>
        </p:grpSpPr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AE9FC501-2824-47F4-A616-BF3B2D2A5B03}"/>
                </a:ext>
              </a:extLst>
            </p:cNvPr>
            <p:cNvSpPr txBox="1"/>
            <p:nvPr/>
          </p:nvSpPr>
          <p:spPr>
            <a:xfrm>
              <a:off x="402775" y="763914"/>
              <a:ext cx="4339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★にむかって せんをなぞろう</a:t>
              </a:r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D66D6775-D6C2-4477-9338-DCD1256B86FD}"/>
                </a:ext>
              </a:extLst>
            </p:cNvPr>
            <p:cNvSpPr txBox="1"/>
            <p:nvPr/>
          </p:nvSpPr>
          <p:spPr>
            <a:xfrm>
              <a:off x="754836" y="82550"/>
              <a:ext cx="36471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5400" b="1" dirty="0">
                  <a:ln w="22225">
                    <a:solidFill>
                      <a:srgbClr val="0070C0"/>
                    </a:solidFill>
                    <a:prstDash val="solid"/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なぞりがき</a:t>
              </a:r>
            </a:p>
          </p:txBody>
        </p:sp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DB9B20ED-B1C2-47C8-B4C8-604B49062315}"/>
                </a:ext>
              </a:extLst>
            </p:cNvPr>
            <p:cNvSpPr/>
            <p:nvPr/>
          </p:nvSpPr>
          <p:spPr>
            <a:xfrm>
              <a:off x="4730634" y="259485"/>
              <a:ext cx="1557515" cy="6450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む 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10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FFB8F80C-CD13-427C-9292-D2A8F11D22D0}"/>
              </a:ext>
            </a:extLst>
          </p:cNvPr>
          <p:cNvGrpSpPr/>
          <p:nvPr/>
        </p:nvGrpSpPr>
        <p:grpSpPr>
          <a:xfrm>
            <a:off x="0" y="18740"/>
            <a:ext cx="6848837" cy="9125260"/>
            <a:chOff x="0" y="18740"/>
            <a:chExt cx="6848837" cy="9125260"/>
          </a:xfrm>
        </p:grpSpPr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F8F125D2-FC9C-4008-AB7D-D0DFEEFFB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725666" y="-530883"/>
              <a:ext cx="307182" cy="1527870"/>
            </a:xfrm>
            <a:prstGeom prst="rect">
              <a:avLst/>
            </a:prstGeom>
          </p:spPr>
        </p:pic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028918DC-E199-4EF5-9258-C0BC68900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2418291" y="-756357"/>
              <a:ext cx="428624" cy="1978819"/>
            </a:xfrm>
            <a:prstGeom prst="rect">
              <a:avLst/>
            </a:prstGeom>
          </p:spPr>
        </p:pic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3A2B5A6D-641B-4E48-940E-3F4CEEB54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316369" y="-530883"/>
              <a:ext cx="307182" cy="1527870"/>
            </a:xfrm>
            <a:prstGeom prst="rect">
              <a:avLst/>
            </a:prstGeom>
          </p:spPr>
        </p:pic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9046273C-F990-46ED-A064-2CF99F2E6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769676" y="-517042"/>
              <a:ext cx="428624" cy="1500188"/>
            </a:xfrm>
            <a:prstGeom prst="rect">
              <a:avLst/>
            </a:prstGeom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A8F75571-8976-4410-84F6-E05CC9FE69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5962"/>
              <a:ext cx="428624" cy="1978819"/>
            </a:xfrm>
            <a:prstGeom prst="rect">
              <a:avLst/>
            </a:prstGeom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2958E045-F02A-4AEC-9DC3-D28EBFB94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14" y="2459060"/>
              <a:ext cx="307182" cy="1978819"/>
            </a:xfrm>
            <a:prstGeom prst="rect">
              <a:avLst/>
            </a:prstGeom>
          </p:spPr>
        </p:pic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45D6539E-7004-4767-A50E-12067A740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7345" y="470764"/>
              <a:ext cx="501492" cy="1978819"/>
            </a:xfrm>
            <a:prstGeom prst="rect">
              <a:avLst/>
            </a:prstGeom>
          </p:spPr>
        </p:pic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50BC5FD1-A06D-4B84-A5E9-2669438AE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8625" y="2593181"/>
              <a:ext cx="458932" cy="1978819"/>
            </a:xfrm>
            <a:prstGeom prst="rect">
              <a:avLst/>
            </a:prstGeom>
          </p:spPr>
        </p:pic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335BB961-E157-49D3-AD72-3BF2F328B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61755" y="8165752"/>
              <a:ext cx="307182" cy="1527870"/>
            </a:xfrm>
            <a:prstGeom prst="rect">
              <a:avLst/>
            </a:prstGeom>
          </p:spPr>
        </p:pic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9C13728D-D965-4506-9868-263BD0779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2354380" y="7940278"/>
              <a:ext cx="428624" cy="1978819"/>
            </a:xfrm>
            <a:prstGeom prst="rect">
              <a:avLst/>
            </a:prstGeom>
          </p:spPr>
        </p:pic>
        <p:pic>
          <p:nvPicPr>
            <p:cNvPr id="88" name="図 87">
              <a:extLst>
                <a:ext uri="{FF2B5EF4-FFF2-40B4-BE49-F238E27FC236}">
                  <a16:creationId xmlns:a16="http://schemas.microsoft.com/office/drawing/2014/main" id="{FEE8FA13-A590-4FC3-AF9F-AA69F13F7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252458" y="8165752"/>
              <a:ext cx="307182" cy="1527870"/>
            </a:xfrm>
            <a:prstGeom prst="rect">
              <a:avLst/>
            </a:prstGeom>
          </p:spPr>
        </p:pic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857A78C6-DAE9-46D2-B00B-70D78F5B9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705765" y="8179593"/>
              <a:ext cx="428624" cy="1500188"/>
            </a:xfrm>
            <a:prstGeom prst="rect">
              <a:avLst/>
            </a:prstGeom>
          </p:spPr>
        </p:pic>
        <p:pic>
          <p:nvPicPr>
            <p:cNvPr id="90" name="図 89">
              <a:extLst>
                <a:ext uri="{FF2B5EF4-FFF2-40B4-BE49-F238E27FC236}">
                  <a16:creationId xmlns:a16="http://schemas.microsoft.com/office/drawing/2014/main" id="{B3EE9C88-0AC2-4C1A-9A93-B6AF4A3B95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7345" y="4706378"/>
              <a:ext cx="501492" cy="1978819"/>
            </a:xfrm>
            <a:prstGeom prst="rect">
              <a:avLst/>
            </a:prstGeom>
          </p:spPr>
        </p:pic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7C341DFE-6116-4492-99B4-ABE2C9803E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8625" y="6690832"/>
              <a:ext cx="458932" cy="1978819"/>
            </a:xfrm>
            <a:prstGeom prst="rect">
              <a:avLst/>
            </a:prstGeom>
          </p:spPr>
        </p:pic>
        <p:pic>
          <p:nvPicPr>
            <p:cNvPr id="92" name="図 91">
              <a:extLst>
                <a:ext uri="{FF2B5EF4-FFF2-40B4-BE49-F238E27FC236}">
                  <a16:creationId xmlns:a16="http://schemas.microsoft.com/office/drawing/2014/main" id="{E1F644BD-3D22-4358-B66F-1DD8283E8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75" y="4547132"/>
              <a:ext cx="428624" cy="1978819"/>
            </a:xfrm>
            <a:prstGeom prst="rect">
              <a:avLst/>
            </a:prstGeom>
          </p:spPr>
        </p:pic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39FADC15-B210-48CD-9436-42A9E013F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21" y="6691486"/>
              <a:ext cx="307182" cy="1978819"/>
            </a:xfrm>
            <a:prstGeom prst="rect">
              <a:avLst/>
            </a:prstGeom>
          </p:spPr>
        </p:pic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A3CE526D-1347-4244-9A8A-AF45373726E5}"/>
              </a:ext>
            </a:extLst>
          </p:cNvPr>
          <p:cNvGrpSpPr/>
          <p:nvPr/>
        </p:nvGrpSpPr>
        <p:grpSpPr>
          <a:xfrm>
            <a:off x="1225459" y="2913036"/>
            <a:ext cx="4981300" cy="1215425"/>
            <a:chOff x="1210711" y="1539671"/>
            <a:chExt cx="4981300" cy="1215425"/>
          </a:xfrm>
        </p:grpSpPr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E8321AB1-B382-4420-8967-CB8EBC7BD78F}"/>
                </a:ext>
              </a:extLst>
            </p:cNvPr>
            <p:cNvSpPr/>
            <p:nvPr/>
          </p:nvSpPr>
          <p:spPr>
            <a:xfrm>
              <a:off x="1210711" y="1702742"/>
              <a:ext cx="4813300" cy="1052354"/>
            </a:xfrm>
            <a:custGeom>
              <a:avLst/>
              <a:gdLst>
                <a:gd name="connsiteX0" fmla="*/ 0 w 8115300"/>
                <a:gd name="connsiteY0" fmla="*/ 2428875 h 2428875"/>
                <a:gd name="connsiteX1" fmla="*/ 1133475 w 8115300"/>
                <a:gd name="connsiteY1" fmla="*/ 0 h 2428875"/>
                <a:gd name="connsiteX2" fmla="*/ 2305050 w 8115300"/>
                <a:gd name="connsiteY2" fmla="*/ 2428875 h 2428875"/>
                <a:gd name="connsiteX3" fmla="*/ 3457575 w 8115300"/>
                <a:gd name="connsiteY3" fmla="*/ 28575 h 2428875"/>
                <a:gd name="connsiteX4" fmla="*/ 4610100 w 8115300"/>
                <a:gd name="connsiteY4" fmla="*/ 2419350 h 2428875"/>
                <a:gd name="connsiteX5" fmla="*/ 5781675 w 8115300"/>
                <a:gd name="connsiteY5" fmla="*/ 57150 h 2428875"/>
                <a:gd name="connsiteX6" fmla="*/ 6934200 w 8115300"/>
                <a:gd name="connsiteY6" fmla="*/ 2428875 h 2428875"/>
                <a:gd name="connsiteX7" fmla="*/ 8115300 w 8115300"/>
                <a:gd name="connsiteY7" fmla="*/ 28575 h 242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15300" h="2428875">
                  <a:moveTo>
                    <a:pt x="0" y="2428875"/>
                  </a:moveTo>
                  <a:lnTo>
                    <a:pt x="1133475" y="0"/>
                  </a:lnTo>
                  <a:lnTo>
                    <a:pt x="2305050" y="2428875"/>
                  </a:lnTo>
                  <a:lnTo>
                    <a:pt x="3457575" y="28575"/>
                  </a:lnTo>
                  <a:lnTo>
                    <a:pt x="4610100" y="2419350"/>
                  </a:lnTo>
                  <a:lnTo>
                    <a:pt x="5781675" y="57150"/>
                  </a:lnTo>
                  <a:lnTo>
                    <a:pt x="6934200" y="2428875"/>
                  </a:lnTo>
                  <a:lnTo>
                    <a:pt x="8115300" y="28575"/>
                  </a:ln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星: 5 pt 35">
              <a:extLst>
                <a:ext uri="{FF2B5EF4-FFF2-40B4-BE49-F238E27FC236}">
                  <a16:creationId xmlns:a16="http://schemas.microsoft.com/office/drawing/2014/main" id="{4F54E8BA-CF90-49FF-93D0-E695F1845053}"/>
                </a:ext>
              </a:extLst>
            </p:cNvPr>
            <p:cNvSpPr/>
            <p:nvPr/>
          </p:nvSpPr>
          <p:spPr>
            <a:xfrm>
              <a:off x="5856011" y="1539671"/>
              <a:ext cx="336000" cy="3360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DCD4ED27-3FE0-42F9-9CC0-3D98559BF1D5}"/>
                </a:ext>
              </a:extLst>
            </p:cNvPr>
            <p:cNvSpPr/>
            <p:nvPr/>
          </p:nvSpPr>
          <p:spPr>
            <a:xfrm>
              <a:off x="1210711" y="1702742"/>
              <a:ext cx="4813300" cy="1052354"/>
            </a:xfrm>
            <a:custGeom>
              <a:avLst/>
              <a:gdLst>
                <a:gd name="connsiteX0" fmla="*/ 0 w 8115300"/>
                <a:gd name="connsiteY0" fmla="*/ 2428875 h 2428875"/>
                <a:gd name="connsiteX1" fmla="*/ 1133475 w 8115300"/>
                <a:gd name="connsiteY1" fmla="*/ 0 h 2428875"/>
                <a:gd name="connsiteX2" fmla="*/ 2305050 w 8115300"/>
                <a:gd name="connsiteY2" fmla="*/ 2428875 h 2428875"/>
                <a:gd name="connsiteX3" fmla="*/ 3457575 w 8115300"/>
                <a:gd name="connsiteY3" fmla="*/ 28575 h 2428875"/>
                <a:gd name="connsiteX4" fmla="*/ 4610100 w 8115300"/>
                <a:gd name="connsiteY4" fmla="*/ 2419350 h 2428875"/>
                <a:gd name="connsiteX5" fmla="*/ 5781675 w 8115300"/>
                <a:gd name="connsiteY5" fmla="*/ 57150 h 2428875"/>
                <a:gd name="connsiteX6" fmla="*/ 6934200 w 8115300"/>
                <a:gd name="connsiteY6" fmla="*/ 2428875 h 2428875"/>
                <a:gd name="connsiteX7" fmla="*/ 8115300 w 8115300"/>
                <a:gd name="connsiteY7" fmla="*/ 28575 h 242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15300" h="2428875">
                  <a:moveTo>
                    <a:pt x="0" y="2428875"/>
                  </a:moveTo>
                  <a:lnTo>
                    <a:pt x="1133475" y="0"/>
                  </a:lnTo>
                  <a:lnTo>
                    <a:pt x="2305050" y="2428875"/>
                  </a:lnTo>
                  <a:lnTo>
                    <a:pt x="3457575" y="28575"/>
                  </a:lnTo>
                  <a:lnTo>
                    <a:pt x="4610100" y="2419350"/>
                  </a:lnTo>
                  <a:lnTo>
                    <a:pt x="5781675" y="57150"/>
                  </a:lnTo>
                  <a:lnTo>
                    <a:pt x="6934200" y="2428875"/>
                  </a:lnTo>
                  <a:lnTo>
                    <a:pt x="8115300" y="28575"/>
                  </a:ln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BF4222F-9CDA-4225-849A-2E301A927B42}"/>
              </a:ext>
            </a:extLst>
          </p:cNvPr>
          <p:cNvGrpSpPr/>
          <p:nvPr/>
        </p:nvGrpSpPr>
        <p:grpSpPr>
          <a:xfrm>
            <a:off x="1225459" y="4340065"/>
            <a:ext cx="4981300" cy="1215425"/>
            <a:chOff x="1210711" y="1539671"/>
            <a:chExt cx="4981300" cy="1215425"/>
          </a:xfrm>
        </p:grpSpPr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79ADE670-4ED2-449E-A1A1-E0B642DC5C7E}"/>
                </a:ext>
              </a:extLst>
            </p:cNvPr>
            <p:cNvSpPr/>
            <p:nvPr/>
          </p:nvSpPr>
          <p:spPr>
            <a:xfrm>
              <a:off x="1210711" y="1702742"/>
              <a:ext cx="4813300" cy="1052354"/>
            </a:xfrm>
            <a:custGeom>
              <a:avLst/>
              <a:gdLst>
                <a:gd name="connsiteX0" fmla="*/ 0 w 8115300"/>
                <a:gd name="connsiteY0" fmla="*/ 2428875 h 2428875"/>
                <a:gd name="connsiteX1" fmla="*/ 1133475 w 8115300"/>
                <a:gd name="connsiteY1" fmla="*/ 0 h 2428875"/>
                <a:gd name="connsiteX2" fmla="*/ 2305050 w 8115300"/>
                <a:gd name="connsiteY2" fmla="*/ 2428875 h 2428875"/>
                <a:gd name="connsiteX3" fmla="*/ 3457575 w 8115300"/>
                <a:gd name="connsiteY3" fmla="*/ 28575 h 2428875"/>
                <a:gd name="connsiteX4" fmla="*/ 4610100 w 8115300"/>
                <a:gd name="connsiteY4" fmla="*/ 2419350 h 2428875"/>
                <a:gd name="connsiteX5" fmla="*/ 5781675 w 8115300"/>
                <a:gd name="connsiteY5" fmla="*/ 57150 h 2428875"/>
                <a:gd name="connsiteX6" fmla="*/ 6934200 w 8115300"/>
                <a:gd name="connsiteY6" fmla="*/ 2428875 h 2428875"/>
                <a:gd name="connsiteX7" fmla="*/ 8115300 w 8115300"/>
                <a:gd name="connsiteY7" fmla="*/ 28575 h 242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15300" h="2428875">
                  <a:moveTo>
                    <a:pt x="0" y="2428875"/>
                  </a:moveTo>
                  <a:lnTo>
                    <a:pt x="1133475" y="0"/>
                  </a:lnTo>
                  <a:lnTo>
                    <a:pt x="2305050" y="2428875"/>
                  </a:lnTo>
                  <a:lnTo>
                    <a:pt x="3457575" y="28575"/>
                  </a:lnTo>
                  <a:lnTo>
                    <a:pt x="4610100" y="2419350"/>
                  </a:lnTo>
                  <a:lnTo>
                    <a:pt x="5781675" y="57150"/>
                  </a:lnTo>
                  <a:lnTo>
                    <a:pt x="6934200" y="2428875"/>
                  </a:lnTo>
                  <a:lnTo>
                    <a:pt x="8115300" y="28575"/>
                  </a:ln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星: 5 pt 39">
              <a:extLst>
                <a:ext uri="{FF2B5EF4-FFF2-40B4-BE49-F238E27FC236}">
                  <a16:creationId xmlns:a16="http://schemas.microsoft.com/office/drawing/2014/main" id="{FA71ED6F-B82E-4706-8269-93AFE42947A3}"/>
                </a:ext>
              </a:extLst>
            </p:cNvPr>
            <p:cNvSpPr/>
            <p:nvPr/>
          </p:nvSpPr>
          <p:spPr>
            <a:xfrm>
              <a:off x="5856011" y="1539671"/>
              <a:ext cx="336000" cy="3360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7E52F845-991C-418C-89AF-FB77A42ADE5B}"/>
                </a:ext>
              </a:extLst>
            </p:cNvPr>
            <p:cNvSpPr/>
            <p:nvPr/>
          </p:nvSpPr>
          <p:spPr>
            <a:xfrm>
              <a:off x="1210711" y="1702742"/>
              <a:ext cx="4813300" cy="1052354"/>
            </a:xfrm>
            <a:custGeom>
              <a:avLst/>
              <a:gdLst>
                <a:gd name="connsiteX0" fmla="*/ 0 w 8115300"/>
                <a:gd name="connsiteY0" fmla="*/ 2428875 h 2428875"/>
                <a:gd name="connsiteX1" fmla="*/ 1133475 w 8115300"/>
                <a:gd name="connsiteY1" fmla="*/ 0 h 2428875"/>
                <a:gd name="connsiteX2" fmla="*/ 2305050 w 8115300"/>
                <a:gd name="connsiteY2" fmla="*/ 2428875 h 2428875"/>
                <a:gd name="connsiteX3" fmla="*/ 3457575 w 8115300"/>
                <a:gd name="connsiteY3" fmla="*/ 28575 h 2428875"/>
                <a:gd name="connsiteX4" fmla="*/ 4610100 w 8115300"/>
                <a:gd name="connsiteY4" fmla="*/ 2419350 h 2428875"/>
                <a:gd name="connsiteX5" fmla="*/ 5781675 w 8115300"/>
                <a:gd name="connsiteY5" fmla="*/ 57150 h 2428875"/>
                <a:gd name="connsiteX6" fmla="*/ 6934200 w 8115300"/>
                <a:gd name="connsiteY6" fmla="*/ 2428875 h 2428875"/>
                <a:gd name="connsiteX7" fmla="*/ 8115300 w 8115300"/>
                <a:gd name="connsiteY7" fmla="*/ 28575 h 242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15300" h="2428875">
                  <a:moveTo>
                    <a:pt x="0" y="2428875"/>
                  </a:moveTo>
                  <a:lnTo>
                    <a:pt x="1133475" y="0"/>
                  </a:lnTo>
                  <a:lnTo>
                    <a:pt x="2305050" y="2428875"/>
                  </a:lnTo>
                  <a:lnTo>
                    <a:pt x="3457575" y="28575"/>
                  </a:lnTo>
                  <a:lnTo>
                    <a:pt x="4610100" y="2419350"/>
                  </a:lnTo>
                  <a:lnTo>
                    <a:pt x="5781675" y="57150"/>
                  </a:lnTo>
                  <a:lnTo>
                    <a:pt x="6934200" y="2428875"/>
                  </a:lnTo>
                  <a:lnTo>
                    <a:pt x="8115300" y="28575"/>
                  </a:ln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74F0F2AF-9A9C-40F0-9523-C6B7CB319919}"/>
              </a:ext>
            </a:extLst>
          </p:cNvPr>
          <p:cNvGrpSpPr/>
          <p:nvPr/>
        </p:nvGrpSpPr>
        <p:grpSpPr>
          <a:xfrm>
            <a:off x="1225459" y="5767094"/>
            <a:ext cx="4981300" cy="1215425"/>
            <a:chOff x="1210711" y="1539671"/>
            <a:chExt cx="4981300" cy="1215425"/>
          </a:xfrm>
        </p:grpSpPr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B21D5FE4-7F31-4FB1-A856-C228C915250C}"/>
                </a:ext>
              </a:extLst>
            </p:cNvPr>
            <p:cNvSpPr/>
            <p:nvPr/>
          </p:nvSpPr>
          <p:spPr>
            <a:xfrm>
              <a:off x="1210711" y="1702742"/>
              <a:ext cx="4813300" cy="1052354"/>
            </a:xfrm>
            <a:custGeom>
              <a:avLst/>
              <a:gdLst>
                <a:gd name="connsiteX0" fmla="*/ 0 w 8115300"/>
                <a:gd name="connsiteY0" fmla="*/ 2428875 h 2428875"/>
                <a:gd name="connsiteX1" fmla="*/ 1133475 w 8115300"/>
                <a:gd name="connsiteY1" fmla="*/ 0 h 2428875"/>
                <a:gd name="connsiteX2" fmla="*/ 2305050 w 8115300"/>
                <a:gd name="connsiteY2" fmla="*/ 2428875 h 2428875"/>
                <a:gd name="connsiteX3" fmla="*/ 3457575 w 8115300"/>
                <a:gd name="connsiteY3" fmla="*/ 28575 h 2428875"/>
                <a:gd name="connsiteX4" fmla="*/ 4610100 w 8115300"/>
                <a:gd name="connsiteY4" fmla="*/ 2419350 h 2428875"/>
                <a:gd name="connsiteX5" fmla="*/ 5781675 w 8115300"/>
                <a:gd name="connsiteY5" fmla="*/ 57150 h 2428875"/>
                <a:gd name="connsiteX6" fmla="*/ 6934200 w 8115300"/>
                <a:gd name="connsiteY6" fmla="*/ 2428875 h 2428875"/>
                <a:gd name="connsiteX7" fmla="*/ 8115300 w 8115300"/>
                <a:gd name="connsiteY7" fmla="*/ 28575 h 242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15300" h="2428875">
                  <a:moveTo>
                    <a:pt x="0" y="2428875"/>
                  </a:moveTo>
                  <a:lnTo>
                    <a:pt x="1133475" y="0"/>
                  </a:lnTo>
                  <a:lnTo>
                    <a:pt x="2305050" y="2428875"/>
                  </a:lnTo>
                  <a:lnTo>
                    <a:pt x="3457575" y="28575"/>
                  </a:lnTo>
                  <a:lnTo>
                    <a:pt x="4610100" y="2419350"/>
                  </a:lnTo>
                  <a:lnTo>
                    <a:pt x="5781675" y="57150"/>
                  </a:lnTo>
                  <a:lnTo>
                    <a:pt x="6934200" y="2428875"/>
                  </a:lnTo>
                  <a:lnTo>
                    <a:pt x="8115300" y="28575"/>
                  </a:ln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星: 5 pt 44">
              <a:extLst>
                <a:ext uri="{FF2B5EF4-FFF2-40B4-BE49-F238E27FC236}">
                  <a16:creationId xmlns:a16="http://schemas.microsoft.com/office/drawing/2014/main" id="{8C3FCA9A-6952-4073-BF4E-F79461A7DC09}"/>
                </a:ext>
              </a:extLst>
            </p:cNvPr>
            <p:cNvSpPr/>
            <p:nvPr/>
          </p:nvSpPr>
          <p:spPr>
            <a:xfrm>
              <a:off x="5856011" y="1539671"/>
              <a:ext cx="336000" cy="3360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61C3D3A9-4C56-415E-A5E9-7DE8CA53CEE5}"/>
                </a:ext>
              </a:extLst>
            </p:cNvPr>
            <p:cNvSpPr/>
            <p:nvPr/>
          </p:nvSpPr>
          <p:spPr>
            <a:xfrm>
              <a:off x="1210711" y="1702742"/>
              <a:ext cx="4813300" cy="1052354"/>
            </a:xfrm>
            <a:custGeom>
              <a:avLst/>
              <a:gdLst>
                <a:gd name="connsiteX0" fmla="*/ 0 w 8115300"/>
                <a:gd name="connsiteY0" fmla="*/ 2428875 h 2428875"/>
                <a:gd name="connsiteX1" fmla="*/ 1133475 w 8115300"/>
                <a:gd name="connsiteY1" fmla="*/ 0 h 2428875"/>
                <a:gd name="connsiteX2" fmla="*/ 2305050 w 8115300"/>
                <a:gd name="connsiteY2" fmla="*/ 2428875 h 2428875"/>
                <a:gd name="connsiteX3" fmla="*/ 3457575 w 8115300"/>
                <a:gd name="connsiteY3" fmla="*/ 28575 h 2428875"/>
                <a:gd name="connsiteX4" fmla="*/ 4610100 w 8115300"/>
                <a:gd name="connsiteY4" fmla="*/ 2419350 h 2428875"/>
                <a:gd name="connsiteX5" fmla="*/ 5781675 w 8115300"/>
                <a:gd name="connsiteY5" fmla="*/ 57150 h 2428875"/>
                <a:gd name="connsiteX6" fmla="*/ 6934200 w 8115300"/>
                <a:gd name="connsiteY6" fmla="*/ 2428875 h 2428875"/>
                <a:gd name="connsiteX7" fmla="*/ 8115300 w 8115300"/>
                <a:gd name="connsiteY7" fmla="*/ 28575 h 242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15300" h="2428875">
                  <a:moveTo>
                    <a:pt x="0" y="2428875"/>
                  </a:moveTo>
                  <a:lnTo>
                    <a:pt x="1133475" y="0"/>
                  </a:lnTo>
                  <a:lnTo>
                    <a:pt x="2305050" y="2428875"/>
                  </a:lnTo>
                  <a:lnTo>
                    <a:pt x="3457575" y="28575"/>
                  </a:lnTo>
                  <a:lnTo>
                    <a:pt x="4610100" y="2419350"/>
                  </a:lnTo>
                  <a:lnTo>
                    <a:pt x="5781675" y="57150"/>
                  </a:lnTo>
                  <a:lnTo>
                    <a:pt x="6934200" y="2428875"/>
                  </a:lnTo>
                  <a:lnTo>
                    <a:pt x="8115300" y="28575"/>
                  </a:ln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CA16AF2C-FF23-4A42-B93A-657ABB874C22}"/>
              </a:ext>
            </a:extLst>
          </p:cNvPr>
          <p:cNvGrpSpPr/>
          <p:nvPr/>
        </p:nvGrpSpPr>
        <p:grpSpPr>
          <a:xfrm>
            <a:off x="1225459" y="7206823"/>
            <a:ext cx="4981300" cy="1215425"/>
            <a:chOff x="1210711" y="1539671"/>
            <a:chExt cx="4981300" cy="1215425"/>
          </a:xfrm>
        </p:grpSpPr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A1F06A1C-68CF-4199-8522-D362E16C5E99}"/>
                </a:ext>
              </a:extLst>
            </p:cNvPr>
            <p:cNvSpPr/>
            <p:nvPr/>
          </p:nvSpPr>
          <p:spPr>
            <a:xfrm>
              <a:off x="1210711" y="1702742"/>
              <a:ext cx="4813300" cy="1052354"/>
            </a:xfrm>
            <a:custGeom>
              <a:avLst/>
              <a:gdLst>
                <a:gd name="connsiteX0" fmla="*/ 0 w 8115300"/>
                <a:gd name="connsiteY0" fmla="*/ 2428875 h 2428875"/>
                <a:gd name="connsiteX1" fmla="*/ 1133475 w 8115300"/>
                <a:gd name="connsiteY1" fmla="*/ 0 h 2428875"/>
                <a:gd name="connsiteX2" fmla="*/ 2305050 w 8115300"/>
                <a:gd name="connsiteY2" fmla="*/ 2428875 h 2428875"/>
                <a:gd name="connsiteX3" fmla="*/ 3457575 w 8115300"/>
                <a:gd name="connsiteY3" fmla="*/ 28575 h 2428875"/>
                <a:gd name="connsiteX4" fmla="*/ 4610100 w 8115300"/>
                <a:gd name="connsiteY4" fmla="*/ 2419350 h 2428875"/>
                <a:gd name="connsiteX5" fmla="*/ 5781675 w 8115300"/>
                <a:gd name="connsiteY5" fmla="*/ 57150 h 2428875"/>
                <a:gd name="connsiteX6" fmla="*/ 6934200 w 8115300"/>
                <a:gd name="connsiteY6" fmla="*/ 2428875 h 2428875"/>
                <a:gd name="connsiteX7" fmla="*/ 8115300 w 8115300"/>
                <a:gd name="connsiteY7" fmla="*/ 28575 h 242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15300" h="2428875">
                  <a:moveTo>
                    <a:pt x="0" y="2428875"/>
                  </a:moveTo>
                  <a:lnTo>
                    <a:pt x="1133475" y="0"/>
                  </a:lnTo>
                  <a:lnTo>
                    <a:pt x="2305050" y="2428875"/>
                  </a:lnTo>
                  <a:lnTo>
                    <a:pt x="3457575" y="28575"/>
                  </a:lnTo>
                  <a:lnTo>
                    <a:pt x="4610100" y="2419350"/>
                  </a:lnTo>
                  <a:lnTo>
                    <a:pt x="5781675" y="57150"/>
                  </a:lnTo>
                  <a:lnTo>
                    <a:pt x="6934200" y="2428875"/>
                  </a:lnTo>
                  <a:lnTo>
                    <a:pt x="8115300" y="28575"/>
                  </a:lnTo>
                </a:path>
              </a:pathLst>
            </a:custGeom>
            <a:noFill/>
            <a:ln w="190500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星: 5 pt 50">
              <a:extLst>
                <a:ext uri="{FF2B5EF4-FFF2-40B4-BE49-F238E27FC236}">
                  <a16:creationId xmlns:a16="http://schemas.microsoft.com/office/drawing/2014/main" id="{64E16E72-64E9-4E58-948A-495B56B22A8A}"/>
                </a:ext>
              </a:extLst>
            </p:cNvPr>
            <p:cNvSpPr/>
            <p:nvPr/>
          </p:nvSpPr>
          <p:spPr>
            <a:xfrm>
              <a:off x="5856011" y="1539671"/>
              <a:ext cx="336000" cy="3360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34E71384-DC7C-4DAA-9C2F-72490597CAD7}"/>
                </a:ext>
              </a:extLst>
            </p:cNvPr>
            <p:cNvSpPr/>
            <p:nvPr/>
          </p:nvSpPr>
          <p:spPr>
            <a:xfrm>
              <a:off x="1210711" y="1702742"/>
              <a:ext cx="4813300" cy="1052354"/>
            </a:xfrm>
            <a:custGeom>
              <a:avLst/>
              <a:gdLst>
                <a:gd name="connsiteX0" fmla="*/ 0 w 8115300"/>
                <a:gd name="connsiteY0" fmla="*/ 2428875 h 2428875"/>
                <a:gd name="connsiteX1" fmla="*/ 1133475 w 8115300"/>
                <a:gd name="connsiteY1" fmla="*/ 0 h 2428875"/>
                <a:gd name="connsiteX2" fmla="*/ 2305050 w 8115300"/>
                <a:gd name="connsiteY2" fmla="*/ 2428875 h 2428875"/>
                <a:gd name="connsiteX3" fmla="*/ 3457575 w 8115300"/>
                <a:gd name="connsiteY3" fmla="*/ 28575 h 2428875"/>
                <a:gd name="connsiteX4" fmla="*/ 4610100 w 8115300"/>
                <a:gd name="connsiteY4" fmla="*/ 2419350 h 2428875"/>
                <a:gd name="connsiteX5" fmla="*/ 5781675 w 8115300"/>
                <a:gd name="connsiteY5" fmla="*/ 57150 h 2428875"/>
                <a:gd name="connsiteX6" fmla="*/ 6934200 w 8115300"/>
                <a:gd name="connsiteY6" fmla="*/ 2428875 h 2428875"/>
                <a:gd name="connsiteX7" fmla="*/ 8115300 w 8115300"/>
                <a:gd name="connsiteY7" fmla="*/ 28575 h 242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15300" h="2428875">
                  <a:moveTo>
                    <a:pt x="0" y="2428875"/>
                  </a:moveTo>
                  <a:lnTo>
                    <a:pt x="1133475" y="0"/>
                  </a:lnTo>
                  <a:lnTo>
                    <a:pt x="2305050" y="2428875"/>
                  </a:lnTo>
                  <a:lnTo>
                    <a:pt x="3457575" y="28575"/>
                  </a:lnTo>
                  <a:lnTo>
                    <a:pt x="4610100" y="2419350"/>
                  </a:lnTo>
                  <a:lnTo>
                    <a:pt x="5781675" y="57150"/>
                  </a:lnTo>
                  <a:lnTo>
                    <a:pt x="6934200" y="2428875"/>
                  </a:lnTo>
                  <a:lnTo>
                    <a:pt x="8115300" y="28575"/>
                  </a:ln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ADF7792-1572-44AF-AB83-6FC99B91D71A}"/>
              </a:ext>
            </a:extLst>
          </p:cNvPr>
          <p:cNvGrpSpPr/>
          <p:nvPr/>
        </p:nvGrpSpPr>
        <p:grpSpPr>
          <a:xfrm>
            <a:off x="599821" y="1484623"/>
            <a:ext cx="5597195" cy="1949205"/>
            <a:chOff x="599821" y="1243323"/>
            <a:chExt cx="5597195" cy="1949205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95AD24EF-982E-4529-9B3A-15396A9A80B3}"/>
                </a:ext>
              </a:extLst>
            </p:cNvPr>
            <p:cNvGrpSpPr/>
            <p:nvPr/>
          </p:nvGrpSpPr>
          <p:grpSpPr>
            <a:xfrm>
              <a:off x="1215716" y="1243323"/>
              <a:ext cx="4981300" cy="1215425"/>
              <a:chOff x="1210711" y="1539671"/>
              <a:chExt cx="4981300" cy="1215425"/>
            </a:xfrm>
          </p:grpSpPr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4ED5DC37-652D-4157-AC03-8D57A0809A2C}"/>
                  </a:ext>
                </a:extLst>
              </p:cNvPr>
              <p:cNvSpPr/>
              <p:nvPr/>
            </p:nvSpPr>
            <p:spPr>
              <a:xfrm>
                <a:off x="1210711" y="1702742"/>
                <a:ext cx="4813300" cy="1052354"/>
              </a:xfrm>
              <a:custGeom>
                <a:avLst/>
                <a:gdLst>
                  <a:gd name="connsiteX0" fmla="*/ 0 w 8115300"/>
                  <a:gd name="connsiteY0" fmla="*/ 2428875 h 2428875"/>
                  <a:gd name="connsiteX1" fmla="*/ 1133475 w 8115300"/>
                  <a:gd name="connsiteY1" fmla="*/ 0 h 2428875"/>
                  <a:gd name="connsiteX2" fmla="*/ 2305050 w 8115300"/>
                  <a:gd name="connsiteY2" fmla="*/ 2428875 h 2428875"/>
                  <a:gd name="connsiteX3" fmla="*/ 3457575 w 8115300"/>
                  <a:gd name="connsiteY3" fmla="*/ 28575 h 2428875"/>
                  <a:gd name="connsiteX4" fmla="*/ 4610100 w 8115300"/>
                  <a:gd name="connsiteY4" fmla="*/ 2419350 h 2428875"/>
                  <a:gd name="connsiteX5" fmla="*/ 5781675 w 8115300"/>
                  <a:gd name="connsiteY5" fmla="*/ 57150 h 2428875"/>
                  <a:gd name="connsiteX6" fmla="*/ 6934200 w 8115300"/>
                  <a:gd name="connsiteY6" fmla="*/ 2428875 h 2428875"/>
                  <a:gd name="connsiteX7" fmla="*/ 8115300 w 8115300"/>
                  <a:gd name="connsiteY7" fmla="*/ 28575 h 242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5300" h="2428875">
                    <a:moveTo>
                      <a:pt x="0" y="2428875"/>
                    </a:moveTo>
                    <a:lnTo>
                      <a:pt x="1133475" y="0"/>
                    </a:lnTo>
                    <a:lnTo>
                      <a:pt x="2305050" y="2428875"/>
                    </a:lnTo>
                    <a:lnTo>
                      <a:pt x="3457575" y="28575"/>
                    </a:lnTo>
                    <a:lnTo>
                      <a:pt x="4610100" y="2419350"/>
                    </a:lnTo>
                    <a:lnTo>
                      <a:pt x="5781675" y="57150"/>
                    </a:lnTo>
                    <a:lnTo>
                      <a:pt x="6934200" y="2428875"/>
                    </a:lnTo>
                    <a:lnTo>
                      <a:pt x="8115300" y="28575"/>
                    </a:lnTo>
                  </a:path>
                </a:pathLst>
              </a:custGeom>
              <a:noFill/>
              <a:ln w="190500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星: 5 pt 17">
                <a:extLst>
                  <a:ext uri="{FF2B5EF4-FFF2-40B4-BE49-F238E27FC236}">
                    <a16:creationId xmlns:a16="http://schemas.microsoft.com/office/drawing/2014/main" id="{9BBB2CF9-092D-48DB-A14B-EE805719617B}"/>
                  </a:ext>
                </a:extLst>
              </p:cNvPr>
              <p:cNvSpPr/>
              <p:nvPr/>
            </p:nvSpPr>
            <p:spPr>
              <a:xfrm>
                <a:off x="5856011" y="1539671"/>
                <a:ext cx="336000" cy="336000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340E79A6-92E3-444A-B117-EA3653FE4AD3}"/>
                  </a:ext>
                </a:extLst>
              </p:cNvPr>
              <p:cNvSpPr/>
              <p:nvPr/>
            </p:nvSpPr>
            <p:spPr>
              <a:xfrm>
                <a:off x="1210711" y="1702742"/>
                <a:ext cx="4813300" cy="1052354"/>
              </a:xfrm>
              <a:custGeom>
                <a:avLst/>
                <a:gdLst>
                  <a:gd name="connsiteX0" fmla="*/ 0 w 8115300"/>
                  <a:gd name="connsiteY0" fmla="*/ 2428875 h 2428875"/>
                  <a:gd name="connsiteX1" fmla="*/ 1133475 w 8115300"/>
                  <a:gd name="connsiteY1" fmla="*/ 0 h 2428875"/>
                  <a:gd name="connsiteX2" fmla="*/ 2305050 w 8115300"/>
                  <a:gd name="connsiteY2" fmla="*/ 2428875 h 2428875"/>
                  <a:gd name="connsiteX3" fmla="*/ 3457575 w 8115300"/>
                  <a:gd name="connsiteY3" fmla="*/ 28575 h 2428875"/>
                  <a:gd name="connsiteX4" fmla="*/ 4610100 w 8115300"/>
                  <a:gd name="connsiteY4" fmla="*/ 2419350 h 2428875"/>
                  <a:gd name="connsiteX5" fmla="*/ 5781675 w 8115300"/>
                  <a:gd name="connsiteY5" fmla="*/ 57150 h 2428875"/>
                  <a:gd name="connsiteX6" fmla="*/ 6934200 w 8115300"/>
                  <a:gd name="connsiteY6" fmla="*/ 2428875 h 2428875"/>
                  <a:gd name="connsiteX7" fmla="*/ 8115300 w 8115300"/>
                  <a:gd name="connsiteY7" fmla="*/ 28575 h 242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5300" h="2428875">
                    <a:moveTo>
                      <a:pt x="0" y="2428875"/>
                    </a:moveTo>
                    <a:lnTo>
                      <a:pt x="1133475" y="0"/>
                    </a:lnTo>
                    <a:lnTo>
                      <a:pt x="2305050" y="2428875"/>
                    </a:lnTo>
                    <a:lnTo>
                      <a:pt x="3457575" y="28575"/>
                    </a:lnTo>
                    <a:lnTo>
                      <a:pt x="4610100" y="2419350"/>
                    </a:lnTo>
                    <a:lnTo>
                      <a:pt x="5781675" y="57150"/>
                    </a:lnTo>
                    <a:lnTo>
                      <a:pt x="6934200" y="2428875"/>
                    </a:lnTo>
                    <a:lnTo>
                      <a:pt x="8115300" y="28575"/>
                    </a:lnTo>
                  </a:path>
                </a:pathLst>
              </a:custGeom>
              <a:noFill/>
              <a:ln w="6350">
                <a:solidFill>
                  <a:schemeClr val="bg1">
                    <a:lumMod val="7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77BB2914-3172-44BA-BDA7-3803441930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000000" flipH="1">
              <a:off x="296657" y="1906881"/>
              <a:ext cx="1588811" cy="982484"/>
            </a:xfrm>
            <a:prstGeom prst="rect">
              <a:avLst/>
            </a:prstGeom>
          </p:spPr>
        </p:pic>
      </p:grpSp>
      <p:pic>
        <p:nvPicPr>
          <p:cNvPr id="54" name="図 53">
            <a:extLst>
              <a:ext uri="{FF2B5EF4-FFF2-40B4-BE49-F238E27FC236}">
                <a16:creationId xmlns:a16="http://schemas.microsoft.com/office/drawing/2014/main" id="{A920ADF6-8102-4F7F-A75A-27F60B7D0F0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358134" y="7734262"/>
            <a:ext cx="1619631" cy="775761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F14661D9-0CFB-49D2-B61F-596A5966E42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25998">
            <a:off x="751187" y="6286063"/>
            <a:ext cx="948544" cy="1185680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BEAA50BB-5984-4762-823B-B3E23EF0740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25998">
            <a:off x="563606" y="3386646"/>
            <a:ext cx="1351675" cy="1304248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9DFCAF0C-46DF-42DB-9709-8FB833CDB66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25998">
            <a:off x="646430" y="4987327"/>
            <a:ext cx="1073306" cy="1136326"/>
          </a:xfrm>
          <a:prstGeom prst="rect">
            <a:avLst/>
          </a:prstGeom>
        </p:spPr>
      </p:pic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010B2F29-61B4-4E33-8957-B187CA60D6F6}"/>
              </a:ext>
            </a:extLst>
          </p:cNvPr>
          <p:cNvGrpSpPr/>
          <p:nvPr/>
        </p:nvGrpSpPr>
        <p:grpSpPr>
          <a:xfrm>
            <a:off x="304800" y="292100"/>
            <a:ext cx="5953580" cy="1241880"/>
            <a:chOff x="402775" y="82550"/>
            <a:chExt cx="5885374" cy="1143029"/>
          </a:xfrm>
        </p:grpSpPr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042247F1-B255-426E-93F2-119C540A1738}"/>
                </a:ext>
              </a:extLst>
            </p:cNvPr>
            <p:cNvSpPr txBox="1"/>
            <p:nvPr/>
          </p:nvSpPr>
          <p:spPr>
            <a:xfrm>
              <a:off x="402775" y="763914"/>
              <a:ext cx="4339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★にむかって せんをなぞろう</a:t>
              </a: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B7C0FF4A-66A8-471D-A778-4F776F53E954}"/>
                </a:ext>
              </a:extLst>
            </p:cNvPr>
            <p:cNvSpPr txBox="1"/>
            <p:nvPr/>
          </p:nvSpPr>
          <p:spPr>
            <a:xfrm>
              <a:off x="754836" y="82550"/>
              <a:ext cx="36471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5400" b="1" dirty="0">
                  <a:ln w="22225">
                    <a:solidFill>
                      <a:srgbClr val="0070C0"/>
                    </a:solidFill>
                    <a:prstDash val="solid"/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なぞりがき</a:t>
              </a:r>
            </a:p>
          </p:txBody>
        </p:sp>
        <p:sp>
          <p:nvSpPr>
            <p:cNvPr id="101" name="四角形: 角を丸くする 100">
              <a:extLst>
                <a:ext uri="{FF2B5EF4-FFF2-40B4-BE49-F238E27FC236}">
                  <a16:creationId xmlns:a16="http://schemas.microsoft.com/office/drawing/2014/main" id="{2F0F8104-6DD3-45F3-A827-B6DCDDA7C2A4}"/>
                </a:ext>
              </a:extLst>
            </p:cNvPr>
            <p:cNvSpPr/>
            <p:nvPr/>
          </p:nvSpPr>
          <p:spPr>
            <a:xfrm>
              <a:off x="4730634" y="259485"/>
              <a:ext cx="1557515" cy="6450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む 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411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3205</TotalTime>
  <Words>44</Words>
  <Application>Microsoft Office PowerPoint</Application>
  <PresentationFormat>画面に合わせる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HGS創英角ﾎﾟｯﾌﾟ体</vt:lpstr>
      <vt:lpstr>UD デジタル 教科書体 N-B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 komei</dc:creator>
  <cp:lastModifiedBy>hayashi komei</cp:lastModifiedBy>
  <cp:revision>21</cp:revision>
  <dcterms:created xsi:type="dcterms:W3CDTF">2022-01-19T15:13:32Z</dcterms:created>
  <dcterms:modified xsi:type="dcterms:W3CDTF">2022-01-27T16:57:48Z</dcterms:modified>
</cp:coreProperties>
</file>